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88"/>
  </p:notesMasterIdLst>
  <p:sldIdLst>
    <p:sldId id="1585" r:id="rId6"/>
    <p:sldId id="1690" r:id="rId7"/>
    <p:sldId id="1678" r:id="rId8"/>
    <p:sldId id="1672" r:id="rId9"/>
    <p:sldId id="1586" r:id="rId10"/>
    <p:sldId id="261" r:id="rId11"/>
    <p:sldId id="280" r:id="rId12"/>
    <p:sldId id="1658" r:id="rId13"/>
    <p:sldId id="1595" r:id="rId14"/>
    <p:sldId id="284" r:id="rId15"/>
    <p:sldId id="285" r:id="rId16"/>
    <p:sldId id="286" r:id="rId17"/>
    <p:sldId id="1657" r:id="rId18"/>
    <p:sldId id="1663" r:id="rId19"/>
    <p:sldId id="1664" r:id="rId20"/>
    <p:sldId id="1662" r:id="rId21"/>
    <p:sldId id="1590" r:id="rId22"/>
    <p:sldId id="1679" r:id="rId23"/>
    <p:sldId id="1673" r:id="rId24"/>
    <p:sldId id="263" r:id="rId25"/>
    <p:sldId id="264" r:id="rId26"/>
    <p:sldId id="1682" r:id="rId27"/>
    <p:sldId id="266" r:id="rId28"/>
    <p:sldId id="316" r:id="rId29"/>
    <p:sldId id="1659" r:id="rId30"/>
    <p:sldId id="1660" r:id="rId31"/>
    <p:sldId id="1661" r:id="rId32"/>
    <p:sldId id="1591" r:id="rId33"/>
    <p:sldId id="1681" r:id="rId34"/>
    <p:sldId id="1674" r:id="rId35"/>
    <p:sldId id="265" r:id="rId36"/>
    <p:sldId id="1665" r:id="rId37"/>
    <p:sldId id="1616" r:id="rId38"/>
    <p:sldId id="1666" r:id="rId39"/>
    <p:sldId id="1618" r:id="rId40"/>
    <p:sldId id="1626" r:id="rId41"/>
    <p:sldId id="1683" r:id="rId42"/>
    <p:sldId id="1675" r:id="rId43"/>
    <p:sldId id="1597" r:id="rId44"/>
    <p:sldId id="332" r:id="rId45"/>
    <p:sldId id="333" r:id="rId46"/>
    <p:sldId id="1652" r:id="rId47"/>
    <p:sldId id="335" r:id="rId48"/>
    <p:sldId id="336" r:id="rId49"/>
    <p:sldId id="337" r:id="rId50"/>
    <p:sldId id="338" r:id="rId51"/>
    <p:sldId id="1656" r:id="rId52"/>
    <p:sldId id="1668" r:id="rId53"/>
    <p:sldId id="1669" r:id="rId54"/>
    <p:sldId id="1651" r:id="rId55"/>
    <p:sldId id="1596" r:id="rId56"/>
    <p:sldId id="1594" r:id="rId57"/>
    <p:sldId id="1684" r:id="rId58"/>
    <p:sldId id="1676" r:id="rId59"/>
    <p:sldId id="267" r:id="rId60"/>
    <p:sldId id="1688" r:id="rId61"/>
    <p:sldId id="270" r:id="rId62"/>
    <p:sldId id="307" r:id="rId63"/>
    <p:sldId id="269" r:id="rId64"/>
    <p:sldId id="271" r:id="rId65"/>
    <p:sldId id="1558" r:id="rId66"/>
    <p:sldId id="1559" r:id="rId67"/>
    <p:sldId id="1560" r:id="rId68"/>
    <p:sldId id="1561" r:id="rId69"/>
    <p:sldId id="1562" r:id="rId70"/>
    <p:sldId id="1563" r:id="rId71"/>
    <p:sldId id="1564" r:id="rId72"/>
    <p:sldId id="1614" r:id="rId73"/>
    <p:sldId id="1689" r:id="rId74"/>
    <p:sldId id="1592" r:id="rId75"/>
    <p:sldId id="1685" r:id="rId76"/>
    <p:sldId id="1677" r:id="rId77"/>
    <p:sldId id="288" r:id="rId78"/>
    <p:sldId id="1601" r:id="rId79"/>
    <p:sldId id="1600" r:id="rId80"/>
    <p:sldId id="305" r:id="rId81"/>
    <p:sldId id="1613" r:id="rId82"/>
    <p:sldId id="1599" r:id="rId83"/>
    <p:sldId id="1686" r:id="rId84"/>
    <p:sldId id="1680" r:id="rId85"/>
    <p:sldId id="1687" r:id="rId86"/>
    <p:sldId id="167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678"/>
          </p14:sldIdLst>
        </p14:section>
        <p14:section name="Learning objective 1: Network Controller Architecture" id="{88631449-D759-4FDE-93C3-D7CAE1467AB8}">
          <p14:sldIdLst>
            <p14:sldId id="1672"/>
            <p14:sldId id="1586"/>
            <p14:sldId id="261"/>
            <p14:sldId id="280"/>
            <p14:sldId id="1658"/>
            <p14:sldId id="1595"/>
            <p14:sldId id="284"/>
            <p14:sldId id="285"/>
            <p14:sldId id="286"/>
            <p14:sldId id="1657"/>
            <p14:sldId id="1663"/>
            <p14:sldId id="1664"/>
            <p14:sldId id="1662"/>
            <p14:sldId id="1590"/>
            <p14:sldId id="1679"/>
          </p14:sldIdLst>
        </p14:section>
        <p14:section name="Learning objective 2: Northbound API" id="{16BB9FC7-FEA4-41D3-B4B3-83B52790C65D}">
          <p14:sldIdLst>
            <p14:sldId id="1673"/>
            <p14:sldId id="263"/>
            <p14:sldId id="264"/>
            <p14:sldId id="1682"/>
            <p14:sldId id="266"/>
            <p14:sldId id="316"/>
            <p14:sldId id="1659"/>
            <p14:sldId id="1660"/>
            <p14:sldId id="1661"/>
            <p14:sldId id="1591"/>
            <p14:sldId id="1681"/>
          </p14:sldIdLst>
        </p14:section>
        <p14:section name="Learning objective 3: Southbound API" id="{6CD85EAB-9481-4513-A3E3-9033A741A04E}">
          <p14:sldIdLst>
            <p14:sldId id="1674"/>
            <p14:sldId id="265"/>
            <p14:sldId id="1665"/>
            <p14:sldId id="1616"/>
            <p14:sldId id="1666"/>
            <p14:sldId id="1618"/>
            <p14:sldId id="1626"/>
            <p14:sldId id="1683"/>
          </p14:sldIdLst>
        </p14:section>
        <p14:section name="Learning objective 4: Network Controller services" id="{105E3DBB-39E1-4806-99C8-DF9AE0A3A986}">
          <p14:sldIdLst>
            <p14:sldId id="1675"/>
            <p14:sldId id="1597"/>
            <p14:sldId id="332"/>
            <p14:sldId id="333"/>
            <p14:sldId id="1652"/>
            <p14:sldId id="335"/>
            <p14:sldId id="336"/>
            <p14:sldId id="337"/>
            <p14:sldId id="338"/>
            <p14:sldId id="1656"/>
            <p14:sldId id="1668"/>
            <p14:sldId id="1669"/>
            <p14:sldId id="1651"/>
            <p14:sldId id="1596"/>
            <p14:sldId id="1594"/>
            <p14:sldId id="1684"/>
          </p14:sldIdLst>
        </p14:section>
        <p14:section name="Learning objective 5: Network Controller host agent" id="{D6DA1EDC-2CD2-4F96-91BB-4F9E904054B1}">
          <p14:sldIdLst>
            <p14:sldId id="1676"/>
            <p14:sldId id="267"/>
            <p14:sldId id="1688"/>
            <p14:sldId id="270"/>
            <p14:sldId id="307"/>
            <p14:sldId id="269"/>
            <p14:sldId id="271"/>
            <p14:sldId id="1558"/>
            <p14:sldId id="1559"/>
            <p14:sldId id="1560"/>
            <p14:sldId id="1561"/>
            <p14:sldId id="1562"/>
            <p14:sldId id="1563"/>
            <p14:sldId id="1564"/>
            <p14:sldId id="1614"/>
            <p14:sldId id="1689"/>
            <p14:sldId id="1592"/>
            <p14:sldId id="1685"/>
          </p14:sldIdLst>
        </p14:section>
        <p14:section name="Tracing" id="{EC7CE5A4-6091-4CD8-A3C7-2EC7759B1A98}">
          <p14:sldIdLst>
            <p14:sldId id="1677"/>
            <p14:sldId id="288"/>
            <p14:sldId id="1601"/>
            <p14:sldId id="1600"/>
            <p14:sldId id="305"/>
            <p14:sldId id="1613"/>
            <p14:sldId id="1599"/>
            <p14:sldId id="1686"/>
          </p14:sldIdLst>
        </p14:section>
        <p14:section name="Knowledge check answers" id="{B9E2C24D-D0C3-4A4A-AA16-3172A44BCB45}">
          <p14:sldIdLst>
            <p14:sldId id="1680"/>
            <p14:sldId id="1687"/>
          </p14:sldIdLst>
        </p14:section>
        <p14:section name="Summary" id="{B38F7459-767E-4DFF-A6F1-6072A0235CFF}">
          <p14:sldIdLst>
            <p14:sldId id="1670"/>
          </p14:sldIdLst>
        </p14:section>
        <p14:section name="Summary" id="{794CACC9-D7C3-4855-90C2-38342E5852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67FA49-4C4D-1366-DDD1-94084308E0AC}" v="7" dt="2024-03-11T15:50:08.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y Wu" userId="S::wulily@microsoft.com::9222f3f9-54e9-4929-aa57-cf9042d2a9af" providerId="AD" clId="Web-{A8EFD36C-1B37-AAAA-5289-D7F97D10E986}"/>
    <pc:docChg chg="modSld">
      <pc:chgData name="Lily Wu" userId="S::wulily@microsoft.com::9222f3f9-54e9-4929-aa57-cf9042d2a9af" providerId="AD" clId="Web-{A8EFD36C-1B37-AAAA-5289-D7F97D10E986}" dt="2023-03-21T17:12:17.379" v="1" actId="1076"/>
      <pc:docMkLst>
        <pc:docMk/>
      </pc:docMkLst>
      <pc:sldChg chg="modSp">
        <pc:chgData name="Lily Wu" userId="S::wulily@microsoft.com::9222f3f9-54e9-4929-aa57-cf9042d2a9af" providerId="AD" clId="Web-{A8EFD36C-1B37-AAAA-5289-D7F97D10E986}" dt="2023-03-21T17:12:17.379" v="1" actId="1076"/>
        <pc:sldMkLst>
          <pc:docMk/>
          <pc:sldMk cId="2296755773" sldId="1586"/>
        </pc:sldMkLst>
        <pc:picChg chg="mod">
          <ac:chgData name="Lily Wu" userId="S::wulily@microsoft.com::9222f3f9-54e9-4929-aa57-cf9042d2a9af" providerId="AD" clId="Web-{A8EFD36C-1B37-AAAA-5289-D7F97D10E986}" dt="2023-03-21T17:12:17.379" v="1" actId="1076"/>
          <ac:picMkLst>
            <pc:docMk/>
            <pc:sldMk cId="2296755773" sldId="1586"/>
            <ac:picMk id="8" creationId="{20B14401-BB79-D6EB-35B7-3468995E8036}"/>
          </ac:picMkLst>
        </pc:picChg>
      </pc:sldChg>
    </pc:docChg>
  </pc:docChgLst>
  <pc:docChgLst>
    <pc:chgData name="Adam Rudell" userId="S::arudell@microsoft.com::a6a797f7-0d73-4a8f-a2bd-1d3c9ee13858" providerId="AD" clId="Web-{4267FA49-4C4D-1366-DDD1-94084308E0AC}"/>
    <pc:docChg chg="">
      <pc:chgData name="Adam Rudell" userId="S::arudell@microsoft.com::a6a797f7-0d73-4a8f-a2bd-1d3c9ee13858" providerId="AD" clId="Web-{4267FA49-4C4D-1366-DDD1-94084308E0AC}" dt="2024-03-11T15:50:08.463" v="6"/>
      <pc:docMkLst>
        <pc:docMk/>
      </pc:docMkLst>
      <pc:sldChg chg="addCm delCm">
        <pc:chgData name="Adam Rudell" userId="S::arudell@microsoft.com::a6a797f7-0d73-4a8f-a2bd-1d3c9ee13858" providerId="AD" clId="Web-{4267FA49-4C4D-1366-DDD1-94084308E0AC}" dt="2024-03-11T15:41:16.350" v="2"/>
        <pc:sldMkLst>
          <pc:docMk/>
          <pc:sldMk cId="3072967256" sldId="267"/>
        </pc:sldMkLst>
        <pc:extLst>
          <p:ext xmlns:p="http://schemas.openxmlformats.org/presentationml/2006/main" uri="{D6D511B9-2390-475A-947B-AFAB55BFBCF1}">
            <pc226:cmChg xmlns:pc226="http://schemas.microsoft.com/office/powerpoint/2022/06/main/command" chg="add del">
              <pc226:chgData name="Adam Rudell" userId="S::arudell@microsoft.com::a6a797f7-0d73-4a8f-a2bd-1d3c9ee13858" providerId="AD" clId="Web-{4267FA49-4C4D-1366-DDD1-94084308E0AC}" dt="2024-03-11T15:41:16.350" v="2"/>
              <pc2:cmMkLst xmlns:pc2="http://schemas.microsoft.com/office/powerpoint/2019/9/main/command">
                <pc:docMk/>
                <pc:sldMk cId="3072967256" sldId="267"/>
                <pc2:cmMk id="{C79FE6B4-A0C1-4718-9610-700BD1605210}"/>
              </pc2:cmMkLst>
            </pc226:cmChg>
          </p:ext>
        </pc:extLst>
      </pc:sldChg>
      <pc:sldChg chg="delCm">
        <pc:chgData name="Adam Rudell" userId="S::arudell@microsoft.com::a6a797f7-0d73-4a8f-a2bd-1d3c9ee13858" providerId="AD" clId="Web-{4267FA49-4C4D-1366-DDD1-94084308E0AC}" dt="2024-03-11T15:41:33.148" v="4"/>
        <pc:sldMkLst>
          <pc:docMk/>
          <pc:sldMk cId="1582181898" sldId="1560"/>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33.148" v="4"/>
              <pc2:cmMkLst xmlns:pc2="http://schemas.microsoft.com/office/powerpoint/2019/9/main/command">
                <pc:docMk/>
                <pc:sldMk cId="1582181898" sldId="1560"/>
                <pc2:cmMk id="{6BE7677C-D030-4ECE-ACC5-BB778A46144B}"/>
              </pc2:cmMkLst>
            </pc226:cmChg>
          </p:ext>
        </pc:extLst>
      </pc:sldChg>
      <pc:sldChg chg="delCm">
        <pc:chgData name="Adam Rudell" userId="S::arudell@microsoft.com::a6a797f7-0d73-4a8f-a2bd-1d3c9ee13858" providerId="AD" clId="Web-{4267FA49-4C4D-1366-DDD1-94084308E0AC}" dt="2024-03-11T15:41:36.398" v="5"/>
        <pc:sldMkLst>
          <pc:docMk/>
          <pc:sldMk cId="135146798" sldId="1562"/>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36.398" v="5"/>
              <pc2:cmMkLst xmlns:pc2="http://schemas.microsoft.com/office/powerpoint/2019/9/main/command">
                <pc:docMk/>
                <pc:sldMk cId="135146798" sldId="1562"/>
                <pc2:cmMk id="{8F2688E3-6A7B-49F3-BC24-34D466E3BF1A}"/>
              </pc2:cmMkLst>
            </pc226:cmChg>
          </p:ext>
        </pc:extLst>
      </pc:sldChg>
      <pc:sldChg chg="delCm">
        <pc:chgData name="Adam Rudell" userId="S::arudell@microsoft.com::a6a797f7-0d73-4a8f-a2bd-1d3c9ee13858" providerId="AD" clId="Web-{4267FA49-4C4D-1366-DDD1-94084308E0AC}" dt="2024-03-11T15:50:08.463" v="6"/>
        <pc:sldMkLst>
          <pc:docMk/>
          <pc:sldMk cId="2431728347" sldId="1601"/>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50:08.463" v="6"/>
              <pc2:cmMkLst xmlns:pc2="http://schemas.microsoft.com/office/powerpoint/2019/9/main/command">
                <pc:docMk/>
                <pc:sldMk cId="2431728347" sldId="1601"/>
                <pc2:cmMk id="{61071F47-65C7-45B7-B414-4637974C8010}"/>
              </pc2:cmMkLst>
            </pc226:cmChg>
          </p:ext>
        </pc:extLst>
      </pc:sldChg>
      <pc:sldChg chg="delCm">
        <pc:chgData name="Adam Rudell" userId="S::arudell@microsoft.com::a6a797f7-0d73-4a8f-a2bd-1d3c9ee13858" providerId="AD" clId="Web-{4267FA49-4C4D-1366-DDD1-94084308E0AC}" dt="2024-03-11T15:41:21.398" v="3"/>
        <pc:sldMkLst>
          <pc:docMk/>
          <pc:sldMk cId="102128227" sldId="1688"/>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21.398" v="3"/>
              <pc2:cmMkLst xmlns:pc2="http://schemas.microsoft.com/office/powerpoint/2019/9/main/command">
                <pc:docMk/>
                <pc:sldMk cId="102128227" sldId="1688"/>
                <pc2:cmMk id="{6C1BFAB1-3176-43FD-9D22-347562000A03}"/>
              </pc2:cmMkLst>
            </pc226:cmChg>
          </p:ext>
        </pc:extLst>
      </pc:sldChg>
    </pc:docChg>
  </pc:docChgLst>
  <pc:docChgLst>
    <pc:chgData name="Felix Maxa" userId="S::amaxa@ntdev.microsoft.com::c06acc36-b154-4a3d-b968-4af1e14ca32b" providerId="AD" clId="Web-{BF39E667-75B6-3C51-B664-C70387F501CA}"/>
    <pc:docChg chg="mod">
      <pc:chgData name="Felix Maxa" userId="S::amaxa@ntdev.microsoft.com::c06acc36-b154-4a3d-b968-4af1e14ca32b" providerId="AD" clId="Web-{BF39E667-75B6-3C51-B664-C70387F501CA}" dt="2022-12-02T22:11:58.838" v="3"/>
      <pc:docMkLst>
        <pc:docMk/>
      </pc:docMkLst>
      <pc:sldChg chg="addCm">
        <pc:chgData name="Felix Maxa" userId="S::amaxa@ntdev.microsoft.com::c06acc36-b154-4a3d-b968-4af1e14ca32b" providerId="AD" clId="Web-{BF39E667-75B6-3C51-B664-C70387F501CA}" dt="2022-12-02T22:09:51.691" v="2"/>
        <pc:sldMkLst>
          <pc:docMk/>
          <pc:sldMk cId="3072967256" sldId="267"/>
        </pc:sldMkLst>
      </pc:sldChg>
      <pc:sldChg chg="addCm">
        <pc:chgData name="Felix Maxa" userId="S::amaxa@ntdev.microsoft.com::c06acc36-b154-4a3d-b968-4af1e14ca32b" providerId="AD" clId="Web-{BF39E667-75B6-3C51-B664-C70387F501CA}" dt="2022-12-02T22:08:30.046" v="1"/>
        <pc:sldMkLst>
          <pc:docMk/>
          <pc:sldMk cId="3474183377" sldId="336"/>
        </pc:sldMkLst>
      </pc:sldChg>
      <pc:sldChg chg="addCm">
        <pc:chgData name="Felix Maxa" userId="S::amaxa@ntdev.microsoft.com::c06acc36-b154-4a3d-b968-4af1e14ca32b" providerId="AD" clId="Web-{BF39E667-75B6-3C51-B664-C70387F501CA}" dt="2022-12-02T22:11:58.838" v="3"/>
        <pc:sldMkLst>
          <pc:docMk/>
          <pc:sldMk cId="2431728347" sldId="1601"/>
        </pc:sldMkLst>
      </pc:sldChg>
    </pc:docChg>
  </pc:docChgLst>
  <pc:docChgLst>
    <pc:chgData name="Adam Rudell" userId="S::arudell@microsoft.com::a6a797f7-0d73-4a8f-a2bd-1d3c9ee13858" providerId="AD" clId="Web-{B5CBD302-794C-4A54-A9A6-DB4E5F62521A}"/>
    <pc:docChg chg="addSld delSld modSld modSection">
      <pc:chgData name="Adam Rudell" userId="S::arudell@microsoft.com::a6a797f7-0d73-4a8f-a2bd-1d3c9ee13858" providerId="AD" clId="Web-{B5CBD302-794C-4A54-A9A6-DB4E5F62521A}" dt="2024-02-27T16:30:53.625" v="20"/>
      <pc:docMkLst>
        <pc:docMk/>
      </pc:docMkLst>
      <pc:sldChg chg="del modNotes">
        <pc:chgData name="Adam Rudell" userId="S::arudell@microsoft.com::a6a797f7-0d73-4a8f-a2bd-1d3c9ee13858" providerId="AD" clId="Web-{B5CBD302-794C-4A54-A9A6-DB4E5F62521A}" dt="2024-02-27T16:30:53.625" v="20"/>
        <pc:sldMkLst>
          <pc:docMk/>
          <pc:sldMk cId="1966079281" sldId="344"/>
        </pc:sldMkLst>
      </pc:sldChg>
      <pc:sldChg chg="add del replId">
        <pc:chgData name="Adam Rudell" userId="S::arudell@microsoft.com::a6a797f7-0d73-4a8f-a2bd-1d3c9ee13858" providerId="AD" clId="Web-{B5CBD302-794C-4A54-A9A6-DB4E5F62521A}" dt="2024-02-27T16:28:55.074" v="7"/>
        <pc:sldMkLst>
          <pc:docMk/>
          <pc:sldMk cId="1527958598" sldId="1658"/>
        </pc:sldMkLst>
      </pc:sldChg>
      <pc:sldChg chg="modSp new modNotes">
        <pc:chgData name="Adam Rudell" userId="S::arudell@microsoft.com::a6a797f7-0d73-4a8f-a2bd-1d3c9ee13858" providerId="AD" clId="Web-{B5CBD302-794C-4A54-A9A6-DB4E5F62521A}" dt="2024-02-27T16:30:50" v="19" actId="20577"/>
        <pc:sldMkLst>
          <pc:docMk/>
          <pc:sldMk cId="1727125433" sldId="1658"/>
        </pc:sldMkLst>
        <pc:spChg chg="mod">
          <ac:chgData name="Adam Rudell" userId="S::arudell@microsoft.com::a6a797f7-0d73-4a8f-a2bd-1d3c9ee13858" providerId="AD" clId="Web-{B5CBD302-794C-4A54-A9A6-DB4E5F62521A}" dt="2024-02-27T16:30:50" v="19" actId="20577"/>
          <ac:spMkLst>
            <pc:docMk/>
            <pc:sldMk cId="1727125433" sldId="1658"/>
            <ac:spMk id="2" creationId="{3DB21E10-0760-2471-839B-0E6DDB5B3C83}"/>
          </ac:spMkLst>
        </pc:spChg>
        <pc:spChg chg="mod">
          <ac:chgData name="Adam Rudell" userId="S::arudell@microsoft.com::a6a797f7-0d73-4a8f-a2bd-1d3c9ee13858" providerId="AD" clId="Web-{B5CBD302-794C-4A54-A9A6-DB4E5F62521A}" dt="2024-02-27T16:30:41.640" v="16" actId="20577"/>
          <ac:spMkLst>
            <pc:docMk/>
            <pc:sldMk cId="1727125433" sldId="1658"/>
            <ac:spMk id="3" creationId="{BF8BFBE9-C8DC-ACC6-BC0A-3A3120381588}"/>
          </ac:spMkLst>
        </pc:spChg>
      </pc:sldChg>
    </pc:docChg>
  </pc:docChgLst>
  <pc:docChgLst>
    <pc:chgData name="Nick Meader" userId="ad231138-9c3c-4edc-9859-b8b2949d6f91" providerId="ADAL" clId="{40460C26-CDB8-442D-9B07-693222D03FB3}"/>
    <pc:docChg chg="">
      <pc:chgData name="Nick Meader" userId="ad231138-9c3c-4edc-9859-b8b2949d6f91" providerId="ADAL" clId="{40460C26-CDB8-442D-9B07-693222D03FB3}" dt="2022-12-02T21:52:13.858" v="4"/>
      <pc:docMkLst>
        <pc:docMk/>
      </pc:docMkLst>
      <pc:sldChg chg="addCm">
        <pc:chgData name="Nick Meader" userId="ad231138-9c3c-4edc-9859-b8b2949d6f91" providerId="ADAL" clId="{40460C26-CDB8-442D-9B07-693222D03FB3}" dt="2022-12-02T21:52:13.858" v="4"/>
        <pc:sldMkLst>
          <pc:docMk/>
          <pc:sldMk cId="528854685" sldId="305"/>
        </pc:sldMkLst>
      </pc:sldChg>
      <pc:sldChg chg="addCm modCm">
        <pc:chgData name="Nick Meader" userId="ad231138-9c3c-4edc-9859-b8b2949d6f91" providerId="ADAL" clId="{40460C26-CDB8-442D-9B07-693222D03FB3}" dt="2022-12-02T21:49:00.686" v="1" actId="2056"/>
        <pc:sldMkLst>
          <pc:docMk/>
          <pc:sldMk cId="1120720926" sldId="315"/>
        </pc:sldMkLst>
      </pc:sldChg>
      <pc:sldChg chg="addCm modCm">
        <pc:chgData name="Nick Meader" userId="ad231138-9c3c-4edc-9859-b8b2949d6f91" providerId="ADAL" clId="{40460C26-CDB8-442D-9B07-693222D03FB3}" dt="2022-12-02T21:49:48.793" v="3"/>
        <pc:sldMkLst>
          <pc:docMk/>
          <pc:sldMk cId="3328775063" sldId="1614"/>
        </pc:sldMkLst>
      </pc:sldChg>
    </pc:docChg>
  </pc:docChgLst>
  <pc:docChgLst>
    <pc:chgData name="Adam Rudell" userId="S::arudell@microsoft.com::a6a797f7-0d73-4a8f-a2bd-1d3c9ee13858" providerId="AD" clId="Web-{DBA8F148-9957-9F0A-2CA3-6EBC6AC9F32C}"/>
    <pc:docChg chg="addSld delSld modSld sldOrd modSection">
      <pc:chgData name="Adam Rudell" userId="S::arudell@microsoft.com::a6a797f7-0d73-4a8f-a2bd-1d3c9ee13858" providerId="AD" clId="Web-{DBA8F148-9957-9F0A-2CA3-6EBC6AC9F32C}" dt="2024-03-05T16:12:32.192" v="2918"/>
      <pc:docMkLst>
        <pc:docMk/>
      </pc:docMkLst>
      <pc:sldChg chg="modSp">
        <pc:chgData name="Adam Rudell" userId="S::arudell@microsoft.com::a6a797f7-0d73-4a8f-a2bd-1d3c9ee13858" providerId="AD" clId="Web-{DBA8F148-9957-9F0A-2CA3-6EBC6AC9F32C}" dt="2024-03-05T14:32:29.235" v="1757" actId="20577"/>
        <pc:sldMkLst>
          <pc:docMk/>
          <pc:sldMk cId="3072967256" sldId="267"/>
        </pc:sldMkLst>
        <pc:spChg chg="mod">
          <ac:chgData name="Adam Rudell" userId="S::arudell@microsoft.com::a6a797f7-0d73-4a8f-a2bd-1d3c9ee13858" providerId="AD" clId="Web-{DBA8F148-9957-9F0A-2CA3-6EBC6AC9F32C}" dt="2024-03-05T14:32:29.235" v="1757" actId="20577"/>
          <ac:spMkLst>
            <pc:docMk/>
            <pc:sldMk cId="3072967256" sldId="267"/>
            <ac:spMk id="4" creationId="{00000000-0000-0000-0000-000000000000}"/>
          </ac:spMkLst>
        </pc:spChg>
      </pc:sldChg>
      <pc:sldChg chg="modSp modNotes">
        <pc:chgData name="Adam Rudell" userId="S::arudell@microsoft.com::a6a797f7-0d73-4a8f-a2bd-1d3c9ee13858" providerId="AD" clId="Web-{DBA8F148-9957-9F0A-2CA3-6EBC6AC9F32C}" dt="2024-03-05T15:06:14.141" v="2106" actId="20577"/>
        <pc:sldMkLst>
          <pc:docMk/>
          <pc:sldMk cId="1831609048" sldId="270"/>
        </pc:sldMkLst>
        <pc:spChg chg="mod">
          <ac:chgData name="Adam Rudell" userId="S::arudell@microsoft.com::a6a797f7-0d73-4a8f-a2bd-1d3c9ee13858" providerId="AD" clId="Web-{DBA8F148-9957-9F0A-2CA3-6EBC6AC9F32C}" dt="2024-03-05T15:06:14.141" v="2106" actId="20577"/>
          <ac:spMkLst>
            <pc:docMk/>
            <pc:sldMk cId="1831609048" sldId="270"/>
            <ac:spMk id="4" creationId="{00000000-0000-0000-0000-000000000000}"/>
          </ac:spMkLst>
        </pc:spChg>
      </pc:sldChg>
      <pc:sldChg chg="modSp modNotes">
        <pc:chgData name="Adam Rudell" userId="S::arudell@microsoft.com::a6a797f7-0d73-4a8f-a2bd-1d3c9ee13858" providerId="AD" clId="Web-{DBA8F148-9957-9F0A-2CA3-6EBC6AC9F32C}" dt="2024-03-05T15:00:19.407" v="1775" actId="14100"/>
        <pc:sldMkLst>
          <pc:docMk/>
          <pc:sldMk cId="1736238833" sldId="271"/>
        </pc:sldMkLst>
        <pc:spChg chg="mod">
          <ac:chgData name="Adam Rudell" userId="S::arudell@microsoft.com::a6a797f7-0d73-4a8f-a2bd-1d3c9ee13858" providerId="AD" clId="Web-{DBA8F148-9957-9F0A-2CA3-6EBC6AC9F32C}" dt="2024-03-05T15:00:19.407" v="1775" actId="14100"/>
          <ac:spMkLst>
            <pc:docMk/>
            <pc:sldMk cId="1736238833" sldId="271"/>
            <ac:spMk id="4" creationId="{00000000-0000-0000-0000-000000000000}"/>
          </ac:spMkLst>
        </pc:spChg>
      </pc:sldChg>
      <pc:sldChg chg="modSp modNotes">
        <pc:chgData name="Adam Rudell" userId="S::arudell@microsoft.com::a6a797f7-0d73-4a8f-a2bd-1d3c9ee13858" providerId="AD" clId="Web-{DBA8F148-9957-9F0A-2CA3-6EBC6AC9F32C}" dt="2024-03-05T15:05:34.514" v="2077" actId="20577"/>
        <pc:sldMkLst>
          <pc:docMk/>
          <pc:sldMk cId="2074698445" sldId="307"/>
        </pc:sldMkLst>
        <pc:spChg chg="mod">
          <ac:chgData name="Adam Rudell" userId="S::arudell@microsoft.com::a6a797f7-0d73-4a8f-a2bd-1d3c9ee13858" providerId="AD" clId="Web-{DBA8F148-9957-9F0A-2CA3-6EBC6AC9F32C}" dt="2024-03-05T15:05:34.514" v="2077" actId="20577"/>
          <ac:spMkLst>
            <pc:docMk/>
            <pc:sldMk cId="2074698445" sldId="307"/>
            <ac:spMk id="3" creationId="{1F0B4D94-7DD6-4843-AAC6-824BCB753EEC}"/>
          </ac:spMkLst>
        </pc:spChg>
      </pc:sldChg>
      <pc:sldChg chg="modSp modNotes">
        <pc:chgData name="Adam Rudell" userId="S::arudell@microsoft.com::a6a797f7-0d73-4a8f-a2bd-1d3c9ee13858" providerId="AD" clId="Web-{DBA8F148-9957-9F0A-2CA3-6EBC6AC9F32C}" dt="2024-03-05T15:03:06.898" v="1910" actId="20577"/>
        <pc:sldMkLst>
          <pc:docMk/>
          <pc:sldMk cId="165943194" sldId="1558"/>
        </pc:sldMkLst>
        <pc:spChg chg="mod">
          <ac:chgData name="Adam Rudell" userId="S::arudell@microsoft.com::a6a797f7-0d73-4a8f-a2bd-1d3c9ee13858" providerId="AD" clId="Web-{DBA8F148-9957-9F0A-2CA3-6EBC6AC9F32C}" dt="2024-03-05T15:03:06.898" v="1910" actId="20577"/>
          <ac:spMkLst>
            <pc:docMk/>
            <pc:sldMk cId="165943194" sldId="1558"/>
            <ac:spMk id="4" creationId="{00000000-0000-0000-0000-000000000000}"/>
          </ac:spMkLst>
        </pc:spChg>
      </pc:sldChg>
      <pc:sldChg chg="addSp delSp modSp">
        <pc:chgData name="Adam Rudell" userId="S::arudell@microsoft.com::a6a797f7-0d73-4a8f-a2bd-1d3c9ee13858" providerId="AD" clId="Web-{DBA8F148-9957-9F0A-2CA3-6EBC6AC9F32C}" dt="2024-03-04T22:40:02.940" v="292" actId="1076"/>
        <pc:sldMkLst>
          <pc:docMk/>
          <pc:sldMk cId="150949100" sldId="1664"/>
        </pc:sldMkLst>
        <pc:spChg chg="add del mod">
          <ac:chgData name="Adam Rudell" userId="S::arudell@microsoft.com::a6a797f7-0d73-4a8f-a2bd-1d3c9ee13858" providerId="AD" clId="Web-{DBA8F148-9957-9F0A-2CA3-6EBC6AC9F32C}" dt="2024-03-04T22:39:53.690" v="282"/>
          <ac:spMkLst>
            <pc:docMk/>
            <pc:sldMk cId="150949100" sldId="1664"/>
            <ac:spMk id="4" creationId="{1C68148D-1177-578B-AEF8-01E24899779B}"/>
          </ac:spMkLst>
        </pc:spChg>
        <pc:graphicFrameChg chg="add del mod modGraphic">
          <ac:chgData name="Adam Rudell" userId="S::arudell@microsoft.com::a6a797f7-0d73-4a8f-a2bd-1d3c9ee13858" providerId="AD" clId="Web-{DBA8F148-9957-9F0A-2CA3-6EBC6AC9F32C}" dt="2024-03-04T22:40:02.940" v="292" actId="1076"/>
          <ac:graphicFrameMkLst>
            <pc:docMk/>
            <pc:sldMk cId="150949100" sldId="1664"/>
            <ac:graphicFrameMk id="7" creationId="{7AE5C9B3-3670-7739-FE4A-E5189AB9F9E1}"/>
          </ac:graphicFrameMkLst>
        </pc:graphicFrameChg>
      </pc:sldChg>
      <pc:sldChg chg="new del">
        <pc:chgData name="Adam Rudell" userId="S::arudell@microsoft.com::a6a797f7-0d73-4a8f-a2bd-1d3c9ee13858" providerId="AD" clId="Web-{DBA8F148-9957-9F0A-2CA3-6EBC6AC9F32C}" dt="2024-03-04T22:22:39.162" v="1"/>
        <pc:sldMkLst>
          <pc:docMk/>
          <pc:sldMk cId="2009438215" sldId="1679"/>
        </pc:sldMkLst>
      </pc:sldChg>
      <pc:sldChg chg="modSp new modNotes">
        <pc:chgData name="Adam Rudell" userId="S::arudell@microsoft.com::a6a797f7-0d73-4a8f-a2bd-1d3c9ee13858" providerId="AD" clId="Web-{DBA8F148-9957-9F0A-2CA3-6EBC6AC9F32C}" dt="2024-03-04T22:42:24.100" v="368"/>
        <pc:sldMkLst>
          <pc:docMk/>
          <pc:sldMk cId="2573603426" sldId="1679"/>
        </pc:sldMkLst>
        <pc:spChg chg="mod">
          <ac:chgData name="Adam Rudell" userId="S::arudell@microsoft.com::a6a797f7-0d73-4a8f-a2bd-1d3c9ee13858" providerId="AD" clId="Web-{DBA8F148-9957-9F0A-2CA3-6EBC6AC9F32C}" dt="2024-03-04T22:33:52.758" v="6" actId="20577"/>
          <ac:spMkLst>
            <pc:docMk/>
            <pc:sldMk cId="2573603426" sldId="1679"/>
            <ac:spMk id="2" creationId="{8C8D05C1-B22E-1951-1992-61824746D4E0}"/>
          </ac:spMkLst>
        </pc:spChg>
        <pc:spChg chg="mod">
          <ac:chgData name="Adam Rudell" userId="S::arudell@microsoft.com::a6a797f7-0d73-4a8f-a2bd-1d3c9ee13858" providerId="AD" clId="Web-{DBA8F148-9957-9F0A-2CA3-6EBC6AC9F32C}" dt="2024-03-04T22:41:45.130" v="351" actId="20577"/>
          <ac:spMkLst>
            <pc:docMk/>
            <pc:sldMk cId="2573603426" sldId="1679"/>
            <ac:spMk id="3" creationId="{D2202D92-066E-1E5B-0DE5-4F41D27DA976}"/>
          </ac:spMkLst>
        </pc:spChg>
      </pc:sldChg>
      <pc:sldChg chg="addSp delSp modSp new">
        <pc:chgData name="Adam Rudell" userId="S::arudell@microsoft.com::a6a797f7-0d73-4a8f-a2bd-1d3c9ee13858" providerId="AD" clId="Web-{DBA8F148-9957-9F0A-2CA3-6EBC6AC9F32C}" dt="2024-03-05T14:24:04.393" v="1685" actId="20577"/>
        <pc:sldMkLst>
          <pc:docMk/>
          <pc:sldMk cId="844590044" sldId="1680"/>
        </pc:sldMkLst>
        <pc:spChg chg="mod">
          <ac:chgData name="Adam Rudell" userId="S::arudell@microsoft.com::a6a797f7-0d73-4a8f-a2bd-1d3c9ee13858" providerId="AD" clId="Web-{DBA8F148-9957-9F0A-2CA3-6EBC6AC9F32C}" dt="2024-03-05T14:24:04.393" v="1685" actId="20577"/>
          <ac:spMkLst>
            <pc:docMk/>
            <pc:sldMk cId="844590044" sldId="1680"/>
            <ac:spMk id="2" creationId="{655DF6B2-CCEC-E0C4-D5E1-DBD2F2BD93E1}"/>
          </ac:spMkLst>
        </pc:spChg>
        <pc:spChg chg="del">
          <ac:chgData name="Adam Rudell" userId="S::arudell@microsoft.com::a6a797f7-0d73-4a8f-a2bd-1d3c9ee13858" providerId="AD" clId="Web-{DBA8F148-9957-9F0A-2CA3-6EBC6AC9F32C}" dt="2024-03-04T22:36:25.481" v="45"/>
          <ac:spMkLst>
            <pc:docMk/>
            <pc:sldMk cId="844590044" sldId="1680"/>
            <ac:spMk id="3" creationId="{31AD9D62-7B8B-B004-FDB1-5B6E7D7DED78}"/>
          </ac:spMkLst>
        </pc:spChg>
        <pc:spChg chg="add del mod">
          <ac:chgData name="Adam Rudell" userId="S::arudell@microsoft.com::a6a797f7-0d73-4a8f-a2bd-1d3c9ee13858" providerId="AD" clId="Web-{DBA8F148-9957-9F0A-2CA3-6EBC6AC9F32C}" dt="2024-03-04T22:36:36.966" v="47"/>
          <ac:spMkLst>
            <pc:docMk/>
            <pc:sldMk cId="844590044" sldId="1680"/>
            <ac:spMk id="6" creationId="{7AFA8906-0936-FE1E-50A3-19A0015C7107}"/>
          </ac:spMkLst>
        </pc:spChg>
        <pc:graphicFrameChg chg="add del mod ord modGraphic">
          <ac:chgData name="Adam Rudell" userId="S::arudell@microsoft.com::a6a797f7-0d73-4a8f-a2bd-1d3c9ee13858" providerId="AD" clId="Web-{DBA8F148-9957-9F0A-2CA3-6EBC6AC9F32C}" dt="2024-03-04T22:36:31.622" v="46"/>
          <ac:graphicFrameMkLst>
            <pc:docMk/>
            <pc:sldMk cId="844590044" sldId="1680"/>
            <ac:graphicFrameMk id="4" creationId="{7F933560-1651-87F0-391C-82F2F61AC4CD}"/>
          </ac:graphicFrameMkLst>
        </pc:graphicFrameChg>
        <pc:graphicFrameChg chg="add mod ord modGraphic">
          <ac:chgData name="Adam Rudell" userId="S::arudell@microsoft.com::a6a797f7-0d73-4a8f-a2bd-1d3c9ee13858" providerId="AD" clId="Web-{DBA8F148-9957-9F0A-2CA3-6EBC6AC9F32C}" dt="2024-03-05T14:23:12.267" v="1674"/>
          <ac:graphicFrameMkLst>
            <pc:docMk/>
            <pc:sldMk cId="844590044" sldId="1680"/>
            <ac:graphicFrameMk id="7" creationId="{001C1FCA-8A95-BB7D-C69B-EFDE992D158B}"/>
          </ac:graphicFrameMkLst>
        </pc:graphicFrameChg>
      </pc:sldChg>
      <pc:sldChg chg="modSp add replId">
        <pc:chgData name="Adam Rudell" userId="S::arudell@microsoft.com::a6a797f7-0d73-4a8f-a2bd-1d3c9ee13858" providerId="AD" clId="Web-{DBA8F148-9957-9F0A-2CA3-6EBC6AC9F32C}" dt="2024-03-04T22:51:44.553" v="464" actId="20577"/>
        <pc:sldMkLst>
          <pc:docMk/>
          <pc:sldMk cId="727130910" sldId="1681"/>
        </pc:sldMkLst>
        <pc:spChg chg="mod">
          <ac:chgData name="Adam Rudell" userId="S::arudell@microsoft.com::a6a797f7-0d73-4a8f-a2bd-1d3c9ee13858" providerId="AD" clId="Web-{DBA8F148-9957-9F0A-2CA3-6EBC6AC9F32C}" dt="2024-03-04T22:51:44.553" v="464" actId="20577"/>
          <ac:spMkLst>
            <pc:docMk/>
            <pc:sldMk cId="727130910" sldId="1681"/>
            <ac:spMk id="3" creationId="{D2202D92-066E-1E5B-0DE5-4F41D27DA976}"/>
          </ac:spMkLst>
        </pc:spChg>
      </pc:sldChg>
      <pc:sldChg chg="addSp delSp modSp new del">
        <pc:chgData name="Adam Rudell" userId="S::arudell@microsoft.com::a6a797f7-0d73-4a8f-a2bd-1d3c9ee13858" providerId="AD" clId="Web-{DBA8F148-9957-9F0A-2CA3-6EBC6AC9F32C}" dt="2024-03-04T22:41:20.286" v="344"/>
        <pc:sldMkLst>
          <pc:docMk/>
          <pc:sldMk cId="1700215862" sldId="1681"/>
        </pc:sldMkLst>
        <pc:spChg chg="del">
          <ac:chgData name="Adam Rudell" userId="S::arudell@microsoft.com::a6a797f7-0d73-4a8f-a2bd-1d3c9ee13858" providerId="AD" clId="Web-{DBA8F148-9957-9F0A-2CA3-6EBC6AC9F32C}" dt="2024-03-04T22:40:29.300" v="294"/>
          <ac:spMkLst>
            <pc:docMk/>
            <pc:sldMk cId="1700215862" sldId="1681"/>
            <ac:spMk id="3" creationId="{73B904F0-9A90-4976-8635-92666411289E}"/>
          </ac:spMkLst>
        </pc:spChg>
        <pc:graphicFrameChg chg="add mod ord modGraphic">
          <ac:chgData name="Adam Rudell" userId="S::arudell@microsoft.com::a6a797f7-0d73-4a8f-a2bd-1d3c9ee13858" providerId="AD" clId="Web-{DBA8F148-9957-9F0A-2CA3-6EBC6AC9F32C}" dt="2024-03-04T22:41:15.427" v="343"/>
          <ac:graphicFrameMkLst>
            <pc:docMk/>
            <pc:sldMk cId="1700215862" sldId="1681"/>
            <ac:graphicFrameMk id="4" creationId="{11345254-E96D-1A59-EE1D-6A87982771C7}"/>
          </ac:graphicFrameMkLst>
        </pc:graphicFrameChg>
      </pc:sldChg>
      <pc:sldChg chg="addSp modSp new ord modNotes">
        <pc:chgData name="Adam Rudell" userId="S::arudell@microsoft.com::a6a797f7-0d73-4a8f-a2bd-1d3c9ee13858" providerId="AD" clId="Web-{DBA8F148-9957-9F0A-2CA3-6EBC6AC9F32C}" dt="2024-03-04T23:05:19.981" v="1282"/>
        <pc:sldMkLst>
          <pc:docMk/>
          <pc:sldMk cId="3401942565" sldId="1682"/>
        </pc:sldMkLst>
        <pc:spChg chg="mod">
          <ac:chgData name="Adam Rudell" userId="S::arudell@microsoft.com::a6a797f7-0d73-4a8f-a2bd-1d3c9ee13858" providerId="AD" clId="Web-{DBA8F148-9957-9F0A-2CA3-6EBC6AC9F32C}" dt="2024-03-04T22:55:34.403" v="483" actId="20577"/>
          <ac:spMkLst>
            <pc:docMk/>
            <pc:sldMk cId="3401942565" sldId="1682"/>
            <ac:spMk id="2" creationId="{2DB96A47-DC84-5E9A-E94C-8120ACD26793}"/>
          </ac:spMkLst>
        </pc:spChg>
        <pc:spChg chg="mod">
          <ac:chgData name="Adam Rudell" userId="S::arudell@microsoft.com::a6a797f7-0d73-4a8f-a2bd-1d3c9ee13858" providerId="AD" clId="Web-{DBA8F148-9957-9F0A-2CA3-6EBC6AC9F32C}" dt="2024-03-04T23:01:09.896" v="1249" actId="20577"/>
          <ac:spMkLst>
            <pc:docMk/>
            <pc:sldMk cId="3401942565" sldId="1682"/>
            <ac:spMk id="3" creationId="{7EA6EC6A-F478-A988-76A3-F457B9AA9670}"/>
          </ac:spMkLst>
        </pc:spChg>
        <pc:graphicFrameChg chg="add mod modGraphic">
          <ac:chgData name="Adam Rudell" userId="S::arudell@microsoft.com::a6a797f7-0d73-4a8f-a2bd-1d3c9ee13858" providerId="AD" clId="Web-{DBA8F148-9957-9F0A-2CA3-6EBC6AC9F32C}" dt="2024-03-04T23:05:19.981" v="1282"/>
          <ac:graphicFrameMkLst>
            <pc:docMk/>
            <pc:sldMk cId="3401942565" sldId="1682"/>
            <ac:graphicFrameMk id="4" creationId="{4A65C740-5203-3553-1D8F-D228D90BF88E}"/>
          </ac:graphicFrameMkLst>
        </pc:graphicFrameChg>
      </pc:sldChg>
      <pc:sldChg chg="modSp add replId">
        <pc:chgData name="Adam Rudell" userId="S::arudell@microsoft.com::a6a797f7-0d73-4a8f-a2bd-1d3c9ee13858" providerId="AD" clId="Web-{DBA8F148-9957-9F0A-2CA3-6EBC6AC9F32C}" dt="2024-03-05T14:19:15.432" v="1384" actId="20577"/>
        <pc:sldMkLst>
          <pc:docMk/>
          <pc:sldMk cId="3486052962" sldId="1683"/>
        </pc:sldMkLst>
        <pc:spChg chg="mod">
          <ac:chgData name="Adam Rudell" userId="S::arudell@microsoft.com::a6a797f7-0d73-4a8f-a2bd-1d3c9ee13858" providerId="AD" clId="Web-{DBA8F148-9957-9F0A-2CA3-6EBC6AC9F32C}" dt="2024-03-05T14:19:15.432" v="1384" actId="20577"/>
          <ac:spMkLst>
            <pc:docMk/>
            <pc:sldMk cId="3486052962" sldId="1683"/>
            <ac:spMk id="3" creationId="{D2202D92-066E-1E5B-0DE5-4F41D27DA976}"/>
          </ac:spMkLst>
        </pc:spChg>
      </pc:sldChg>
      <pc:sldChg chg="modSp add replId">
        <pc:chgData name="Adam Rudell" userId="S::arudell@microsoft.com::a6a797f7-0d73-4a8f-a2bd-1d3c9ee13858" providerId="AD" clId="Web-{DBA8F148-9957-9F0A-2CA3-6EBC6AC9F32C}" dt="2024-03-05T14:21:59.530" v="1478" actId="20577"/>
        <pc:sldMkLst>
          <pc:docMk/>
          <pc:sldMk cId="2194860978" sldId="1684"/>
        </pc:sldMkLst>
        <pc:spChg chg="mod">
          <ac:chgData name="Adam Rudell" userId="S::arudell@microsoft.com::a6a797f7-0d73-4a8f-a2bd-1d3c9ee13858" providerId="AD" clId="Web-{DBA8F148-9957-9F0A-2CA3-6EBC6AC9F32C}" dt="2024-03-05T14:21:59.530" v="1478" actId="20577"/>
          <ac:spMkLst>
            <pc:docMk/>
            <pc:sldMk cId="2194860978" sldId="1684"/>
            <ac:spMk id="3" creationId="{D2202D92-066E-1E5B-0DE5-4F41D27DA976}"/>
          </ac:spMkLst>
        </pc:spChg>
      </pc:sldChg>
      <pc:sldChg chg="modSp add replId">
        <pc:chgData name="Adam Rudell" userId="S::arudell@microsoft.com::a6a797f7-0d73-4a8f-a2bd-1d3c9ee13858" providerId="AD" clId="Web-{DBA8F148-9957-9F0A-2CA3-6EBC6AC9F32C}" dt="2024-03-05T15:09:27.071" v="2247" actId="20577"/>
        <pc:sldMkLst>
          <pc:docMk/>
          <pc:sldMk cId="2563810838" sldId="1685"/>
        </pc:sldMkLst>
        <pc:spChg chg="mod">
          <ac:chgData name="Adam Rudell" userId="S::arudell@microsoft.com::a6a797f7-0d73-4a8f-a2bd-1d3c9ee13858" providerId="AD" clId="Web-{DBA8F148-9957-9F0A-2CA3-6EBC6AC9F32C}" dt="2024-03-05T15:09:27.071" v="2247" actId="20577"/>
          <ac:spMkLst>
            <pc:docMk/>
            <pc:sldMk cId="2563810838" sldId="1685"/>
            <ac:spMk id="3" creationId="{D2202D92-066E-1E5B-0DE5-4F41D27DA976}"/>
          </ac:spMkLst>
        </pc:spChg>
      </pc:sldChg>
      <pc:sldChg chg="modSp add replId">
        <pc:chgData name="Adam Rudell" userId="S::arudell@microsoft.com::a6a797f7-0d73-4a8f-a2bd-1d3c9ee13858" providerId="AD" clId="Web-{DBA8F148-9957-9F0A-2CA3-6EBC6AC9F32C}" dt="2024-03-05T16:08:25.654" v="2800" actId="20577"/>
        <pc:sldMkLst>
          <pc:docMk/>
          <pc:sldMk cId="2724011400" sldId="1686"/>
        </pc:sldMkLst>
        <pc:spChg chg="mod">
          <ac:chgData name="Adam Rudell" userId="S::arudell@microsoft.com::a6a797f7-0d73-4a8f-a2bd-1d3c9ee13858" providerId="AD" clId="Web-{DBA8F148-9957-9F0A-2CA3-6EBC6AC9F32C}" dt="2024-03-05T16:08:25.654" v="2800" actId="20577"/>
          <ac:spMkLst>
            <pc:docMk/>
            <pc:sldMk cId="2724011400" sldId="1686"/>
            <ac:spMk id="3" creationId="{D2202D92-066E-1E5B-0DE5-4F41D27DA976}"/>
          </ac:spMkLst>
        </pc:spChg>
      </pc:sldChg>
      <pc:sldChg chg="modSp add replId">
        <pc:chgData name="Adam Rudell" userId="S::arudell@microsoft.com::a6a797f7-0d73-4a8f-a2bd-1d3c9ee13858" providerId="AD" clId="Web-{DBA8F148-9957-9F0A-2CA3-6EBC6AC9F32C}" dt="2024-03-05T16:12:32.192" v="2918"/>
        <pc:sldMkLst>
          <pc:docMk/>
          <pc:sldMk cId="2008021686" sldId="1687"/>
        </pc:sldMkLst>
        <pc:spChg chg="mod">
          <ac:chgData name="Adam Rudell" userId="S::arudell@microsoft.com::a6a797f7-0d73-4a8f-a2bd-1d3c9ee13858" providerId="AD" clId="Web-{DBA8F148-9957-9F0A-2CA3-6EBC6AC9F32C}" dt="2024-03-05T14:23:58.690" v="1683" actId="20577"/>
          <ac:spMkLst>
            <pc:docMk/>
            <pc:sldMk cId="2008021686" sldId="1687"/>
            <ac:spMk id="2" creationId="{655DF6B2-CCEC-E0C4-D5E1-DBD2F2BD93E1}"/>
          </ac:spMkLst>
        </pc:spChg>
        <pc:graphicFrameChg chg="mod modGraphic">
          <ac:chgData name="Adam Rudell" userId="S::arudell@microsoft.com::a6a797f7-0d73-4a8f-a2bd-1d3c9ee13858" providerId="AD" clId="Web-{DBA8F148-9957-9F0A-2CA3-6EBC6AC9F32C}" dt="2024-03-05T16:12:32.192" v="2918"/>
          <ac:graphicFrameMkLst>
            <pc:docMk/>
            <pc:sldMk cId="2008021686" sldId="1687"/>
            <ac:graphicFrameMk id="7" creationId="{001C1FCA-8A95-BB7D-C69B-EFDE992D158B}"/>
          </ac:graphicFrameMkLst>
        </pc:graphicFrameChg>
      </pc:sldChg>
      <pc:sldChg chg="modSp add replId modNotes">
        <pc:chgData name="Adam Rudell" userId="S::arudell@microsoft.com::a6a797f7-0d73-4a8f-a2bd-1d3c9ee13858" providerId="AD" clId="Web-{DBA8F148-9957-9F0A-2CA3-6EBC6AC9F32C}" dt="2024-03-05T15:07:39.894" v="2150" actId="20577"/>
        <pc:sldMkLst>
          <pc:docMk/>
          <pc:sldMk cId="102128227" sldId="1688"/>
        </pc:sldMkLst>
        <pc:spChg chg="mod">
          <ac:chgData name="Adam Rudell" userId="S::arudell@microsoft.com::a6a797f7-0d73-4a8f-a2bd-1d3c9ee13858" providerId="AD" clId="Web-{DBA8F148-9957-9F0A-2CA3-6EBC6AC9F32C}" dt="2024-03-05T15:07:39.894" v="2150" actId="20577"/>
          <ac:spMkLst>
            <pc:docMk/>
            <pc:sldMk cId="102128227" sldId="1688"/>
            <ac:spMk id="4" creationId="{00000000-0000-0000-0000-000000000000}"/>
          </ac:spMkLst>
        </pc:spChg>
      </pc:sldChg>
      <pc:sldChg chg="modSp new modNotes">
        <pc:chgData name="Adam Rudell" userId="S::arudell@microsoft.com::a6a797f7-0d73-4a8f-a2bd-1d3c9ee13858" providerId="AD" clId="Web-{DBA8F148-9957-9F0A-2CA3-6EBC6AC9F32C}" dt="2024-03-05T15:18:42.688" v="2427" actId="20577"/>
        <pc:sldMkLst>
          <pc:docMk/>
          <pc:sldMk cId="2428790540" sldId="1689"/>
        </pc:sldMkLst>
        <pc:spChg chg="mod">
          <ac:chgData name="Adam Rudell" userId="S::arudell@microsoft.com::a6a797f7-0d73-4a8f-a2bd-1d3c9ee13858" providerId="AD" clId="Web-{DBA8F148-9957-9F0A-2CA3-6EBC6AC9F32C}" dt="2024-03-05T15:11:54.452" v="2257" actId="20577"/>
          <ac:spMkLst>
            <pc:docMk/>
            <pc:sldMk cId="2428790540" sldId="1689"/>
            <ac:spMk id="2" creationId="{69E16802-3341-2108-783C-2C7DCAEECEFE}"/>
          </ac:spMkLst>
        </pc:spChg>
        <pc:spChg chg="mod">
          <ac:chgData name="Adam Rudell" userId="S::arudell@microsoft.com::a6a797f7-0d73-4a8f-a2bd-1d3c9ee13858" providerId="AD" clId="Web-{DBA8F148-9957-9F0A-2CA3-6EBC6AC9F32C}" dt="2024-03-05T15:18:42.688" v="2427" actId="20577"/>
          <ac:spMkLst>
            <pc:docMk/>
            <pc:sldMk cId="2428790540" sldId="1689"/>
            <ac:spMk id="3" creationId="{32C5DF3E-EBC8-2FC4-8641-12BAB3737245}"/>
          </ac:spMkLst>
        </pc:spChg>
      </pc:sldChg>
    </pc:docChg>
  </pc:docChgLst>
  <pc:docChgLst>
    <pc:chgData name="Adam Rudell" userId="S::arudell@microsoft.com::a6a797f7-0d73-4a8f-a2bd-1d3c9ee13858" providerId="AD" clId="Web-{F3CC4CFB-CEDF-C7A3-837D-FACE45EA4E5D}"/>
    <pc:docChg chg="modSld sldOrd">
      <pc:chgData name="Adam Rudell" userId="S::arudell@microsoft.com::a6a797f7-0d73-4a8f-a2bd-1d3c9ee13858" providerId="AD" clId="Web-{F3CC4CFB-CEDF-C7A3-837D-FACE45EA4E5D}" dt="2024-03-07T18:42:43.740" v="2"/>
      <pc:docMkLst>
        <pc:docMk/>
      </pc:docMkLst>
      <pc:sldChg chg="ord">
        <pc:chgData name="Adam Rudell" userId="S::arudell@microsoft.com::a6a797f7-0d73-4a8f-a2bd-1d3c9ee13858" providerId="AD" clId="Web-{F3CC4CFB-CEDF-C7A3-837D-FACE45EA4E5D}" dt="2024-03-07T18:26:45.944" v="1"/>
        <pc:sldMkLst>
          <pc:docMk/>
          <pc:sldMk cId="639204945" sldId="316"/>
        </pc:sldMkLst>
      </pc:sldChg>
      <pc:sldChg chg="modSp">
        <pc:chgData name="Adam Rudell" userId="S::arudell@microsoft.com::a6a797f7-0d73-4a8f-a2bd-1d3c9ee13858" providerId="AD" clId="Web-{F3CC4CFB-CEDF-C7A3-837D-FACE45EA4E5D}" dt="2024-03-05T22:02:20.460" v="0" actId="14100"/>
        <pc:sldMkLst>
          <pc:docMk/>
          <pc:sldMk cId="2431728347" sldId="1601"/>
        </pc:sldMkLst>
        <pc:spChg chg="mod">
          <ac:chgData name="Adam Rudell" userId="S::arudell@microsoft.com::a6a797f7-0d73-4a8f-a2bd-1d3c9ee13858" providerId="AD" clId="Web-{F3CC4CFB-CEDF-C7A3-837D-FACE45EA4E5D}" dt="2024-03-05T22:02:20.460" v="0" actId="14100"/>
          <ac:spMkLst>
            <pc:docMk/>
            <pc:sldMk cId="2431728347" sldId="1601"/>
            <ac:spMk id="3" creationId="{68AAA778-32EF-0418-4F02-688B72EE10A1}"/>
          </ac:spMkLst>
        </pc:spChg>
      </pc:sldChg>
      <pc:sldChg chg="ord">
        <pc:chgData name="Adam Rudell" userId="S::arudell@microsoft.com::a6a797f7-0d73-4a8f-a2bd-1d3c9ee13858" providerId="AD" clId="Web-{F3CC4CFB-CEDF-C7A3-837D-FACE45EA4E5D}" dt="2024-03-07T18:42:43.740" v="2"/>
        <pc:sldMkLst>
          <pc:docMk/>
          <pc:sldMk cId="844590044" sldId="1680"/>
        </pc:sldMkLst>
      </pc:sldChg>
    </pc:docChg>
  </pc:docChgLst>
  <pc:docChgLst>
    <pc:chgData name="Manika Dhiman (AQUENT LLC)" userId="748be0d8-799b-4751-9054-0e6d367ad438" providerId="ADAL" clId="{830BF1C5-025B-4CC8-8941-84FF4AE3BED4}"/>
    <pc:docChg chg="undo custSel addSld delSld modSld sldOrd addSection modSection">
      <pc:chgData name="Manika Dhiman (AQUENT LLC)" userId="748be0d8-799b-4751-9054-0e6d367ad438" providerId="ADAL" clId="{830BF1C5-025B-4CC8-8941-84FF4AE3BED4}" dt="2024-03-08T16:57:49.075" v="1133" actId="2711"/>
      <pc:docMkLst>
        <pc:docMk/>
      </pc:docMkLst>
      <pc:sldChg chg="modSp mod">
        <pc:chgData name="Manika Dhiman (AQUENT LLC)" userId="748be0d8-799b-4751-9054-0e6d367ad438" providerId="ADAL" clId="{830BF1C5-025B-4CC8-8941-84FF4AE3BED4}" dt="2024-03-07T16:24:29.820" v="285" actId="113"/>
        <pc:sldMkLst>
          <pc:docMk/>
          <pc:sldMk cId="1652428007" sldId="261"/>
        </pc:sldMkLst>
        <pc:spChg chg="mod">
          <ac:chgData name="Manika Dhiman (AQUENT LLC)" userId="748be0d8-799b-4751-9054-0e6d367ad438" providerId="ADAL" clId="{830BF1C5-025B-4CC8-8941-84FF4AE3BED4}" dt="2024-03-07T16:24:29.820" v="285" actId="113"/>
          <ac:spMkLst>
            <pc:docMk/>
            <pc:sldMk cId="1652428007" sldId="261"/>
            <ac:spMk id="2" creationId="{00000000-0000-0000-0000-000000000000}"/>
          </ac:spMkLst>
        </pc:spChg>
        <pc:spChg chg="mod">
          <ac:chgData name="Manika Dhiman (AQUENT LLC)" userId="748be0d8-799b-4751-9054-0e6d367ad438" providerId="ADAL" clId="{830BF1C5-025B-4CC8-8941-84FF4AE3BED4}" dt="2024-03-07T16:12:13.859" v="230"/>
          <ac:spMkLst>
            <pc:docMk/>
            <pc:sldMk cId="1652428007" sldId="261"/>
            <ac:spMk id="3" creationId="{00000000-0000-0000-0000-000000000000}"/>
          </ac:spMkLst>
        </pc:spChg>
      </pc:sldChg>
      <pc:sldChg chg="modSp mod">
        <pc:chgData name="Manika Dhiman (AQUENT LLC)" userId="748be0d8-799b-4751-9054-0e6d367ad438" providerId="ADAL" clId="{830BF1C5-025B-4CC8-8941-84FF4AE3BED4}" dt="2024-03-07T16:31:38.264" v="407" actId="14100"/>
        <pc:sldMkLst>
          <pc:docMk/>
          <pc:sldMk cId="436276605" sldId="263"/>
        </pc:sldMkLst>
        <pc:spChg chg="mod">
          <ac:chgData name="Manika Dhiman (AQUENT LLC)" userId="748be0d8-799b-4751-9054-0e6d367ad438" providerId="ADAL" clId="{830BF1C5-025B-4CC8-8941-84FF4AE3BED4}" dt="2024-03-07T16:31:29.517" v="405" actId="14100"/>
          <ac:spMkLst>
            <pc:docMk/>
            <pc:sldMk cId="436276605" sldId="263"/>
            <ac:spMk id="2" creationId="{00000000-0000-0000-0000-000000000000}"/>
          </ac:spMkLst>
        </pc:spChg>
        <pc:spChg chg="mod">
          <ac:chgData name="Manika Dhiman (AQUENT LLC)" userId="748be0d8-799b-4751-9054-0e6d367ad438" providerId="ADAL" clId="{830BF1C5-025B-4CC8-8941-84FF4AE3BED4}" dt="2024-03-07T16:12:13.859" v="230"/>
          <ac:spMkLst>
            <pc:docMk/>
            <pc:sldMk cId="436276605" sldId="263"/>
            <ac:spMk id="4" creationId="{00000000-0000-0000-0000-000000000000}"/>
          </ac:spMkLst>
        </pc:spChg>
        <pc:spChg chg="mod">
          <ac:chgData name="Manika Dhiman (AQUENT LLC)" userId="748be0d8-799b-4751-9054-0e6d367ad438" providerId="ADAL" clId="{830BF1C5-025B-4CC8-8941-84FF4AE3BED4}" dt="2024-03-07T16:31:38.264" v="407" actId="14100"/>
          <ac:spMkLst>
            <pc:docMk/>
            <pc:sldMk cId="436276605" sldId="263"/>
            <ac:spMk id="20" creationId="{40442422-7ACB-E849-E548-7BCFCDEF87B1}"/>
          </ac:spMkLst>
        </pc:spChg>
      </pc:sldChg>
      <pc:sldChg chg="modSp mod">
        <pc:chgData name="Manika Dhiman (AQUENT LLC)" userId="748be0d8-799b-4751-9054-0e6d367ad438" providerId="ADAL" clId="{830BF1C5-025B-4CC8-8941-84FF4AE3BED4}" dt="2024-03-07T16:28:28.776" v="339" actId="27636"/>
        <pc:sldMkLst>
          <pc:docMk/>
          <pc:sldMk cId="3818105434" sldId="264"/>
        </pc:sldMkLst>
        <pc:spChg chg="mod">
          <ac:chgData name="Manika Dhiman (AQUENT LLC)" userId="748be0d8-799b-4751-9054-0e6d367ad438" providerId="ADAL" clId="{830BF1C5-025B-4CC8-8941-84FF4AE3BED4}" dt="2024-03-07T16:12:13.859" v="230"/>
          <ac:spMkLst>
            <pc:docMk/>
            <pc:sldMk cId="3818105434" sldId="264"/>
            <ac:spMk id="4" creationId="{00000000-0000-0000-0000-000000000000}"/>
          </ac:spMkLst>
        </pc:spChg>
        <pc:spChg chg="mod">
          <ac:chgData name="Manika Dhiman (AQUENT LLC)" userId="748be0d8-799b-4751-9054-0e6d367ad438" providerId="ADAL" clId="{830BF1C5-025B-4CC8-8941-84FF4AE3BED4}" dt="2024-03-07T16:28:28.776" v="339" actId="27636"/>
          <ac:spMkLst>
            <pc:docMk/>
            <pc:sldMk cId="3818105434" sldId="264"/>
            <ac:spMk id="5" creationId="{00000000-0000-0000-0000-000000000000}"/>
          </ac:spMkLst>
        </pc:spChg>
      </pc:sldChg>
      <pc:sldChg chg="modSp">
        <pc:chgData name="Manika Dhiman (AQUENT LLC)" userId="748be0d8-799b-4751-9054-0e6d367ad438" providerId="ADAL" clId="{830BF1C5-025B-4CC8-8941-84FF4AE3BED4}" dt="2024-03-07T16:12:13.859" v="230"/>
        <pc:sldMkLst>
          <pc:docMk/>
          <pc:sldMk cId="747019480" sldId="265"/>
        </pc:sldMkLst>
        <pc:spChg chg="mod">
          <ac:chgData name="Manika Dhiman (AQUENT LLC)" userId="748be0d8-799b-4751-9054-0e6d367ad438" providerId="ADAL" clId="{830BF1C5-025B-4CC8-8941-84FF4AE3BED4}" dt="2024-03-07T16:12:13.859" v="230"/>
          <ac:spMkLst>
            <pc:docMk/>
            <pc:sldMk cId="747019480" sldId="265"/>
            <ac:spMk id="2" creationId="{00000000-0000-0000-0000-000000000000}"/>
          </ac:spMkLst>
        </pc:spChg>
      </pc:sldChg>
      <pc:sldChg chg="modSp mod">
        <pc:chgData name="Manika Dhiman (AQUENT LLC)" userId="748be0d8-799b-4751-9054-0e6d367ad438" providerId="ADAL" clId="{830BF1C5-025B-4CC8-8941-84FF4AE3BED4}" dt="2024-03-07T16:28:52.541" v="357" actId="20577"/>
        <pc:sldMkLst>
          <pc:docMk/>
          <pc:sldMk cId="100728147" sldId="266"/>
        </pc:sldMkLst>
        <pc:spChg chg="mod">
          <ac:chgData name="Manika Dhiman (AQUENT LLC)" userId="748be0d8-799b-4751-9054-0e6d367ad438" providerId="ADAL" clId="{830BF1C5-025B-4CC8-8941-84FF4AE3BED4}" dt="2024-03-07T16:28:52.541" v="357" actId="20577"/>
          <ac:spMkLst>
            <pc:docMk/>
            <pc:sldMk cId="100728147" sldId="266"/>
            <ac:spMk id="4" creationId="{00000000-0000-0000-0000-000000000000}"/>
          </ac:spMkLst>
        </pc:spChg>
      </pc:sldChg>
      <pc:sldChg chg="modSp">
        <pc:chgData name="Manika Dhiman (AQUENT LLC)" userId="748be0d8-799b-4751-9054-0e6d367ad438" providerId="ADAL" clId="{830BF1C5-025B-4CC8-8941-84FF4AE3BED4}" dt="2024-03-07T16:12:13.859" v="230"/>
        <pc:sldMkLst>
          <pc:docMk/>
          <pc:sldMk cId="3072967256" sldId="267"/>
        </pc:sldMkLst>
        <pc:spChg chg="mod">
          <ac:chgData name="Manika Dhiman (AQUENT LLC)" userId="748be0d8-799b-4751-9054-0e6d367ad438" providerId="ADAL" clId="{830BF1C5-025B-4CC8-8941-84FF4AE3BED4}" dt="2024-03-07T16:12:13.859" v="230"/>
          <ac:spMkLst>
            <pc:docMk/>
            <pc:sldMk cId="3072967256" sldId="267"/>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3811792118" sldId="269"/>
        </pc:sldMkLst>
        <pc:spChg chg="mod">
          <ac:chgData name="Manika Dhiman (AQUENT LLC)" userId="748be0d8-799b-4751-9054-0e6d367ad438" providerId="ADAL" clId="{830BF1C5-025B-4CC8-8941-84FF4AE3BED4}" dt="2024-03-07T16:12:13.859" v="230"/>
          <ac:spMkLst>
            <pc:docMk/>
            <pc:sldMk cId="3811792118" sldId="269"/>
            <ac:spMk id="2" creationId="{00000000-0000-0000-0000-000000000000}"/>
          </ac:spMkLst>
        </pc:spChg>
        <pc:spChg chg="mod">
          <ac:chgData name="Manika Dhiman (AQUENT LLC)" userId="748be0d8-799b-4751-9054-0e6d367ad438" providerId="ADAL" clId="{830BF1C5-025B-4CC8-8941-84FF4AE3BED4}" dt="2024-03-07T16:12:13.859" v="230"/>
          <ac:spMkLst>
            <pc:docMk/>
            <pc:sldMk cId="3811792118" sldId="269"/>
            <ac:spMk id="4" creationId="{00000000-0000-0000-0000-000000000000}"/>
          </ac:spMkLst>
        </pc:spChg>
      </pc:sldChg>
      <pc:sldChg chg="modSp mod">
        <pc:chgData name="Manika Dhiman (AQUENT LLC)" userId="748be0d8-799b-4751-9054-0e6d367ad438" providerId="ADAL" clId="{830BF1C5-025B-4CC8-8941-84FF4AE3BED4}" dt="2024-03-07T16:37:12.937" v="455" actId="27636"/>
        <pc:sldMkLst>
          <pc:docMk/>
          <pc:sldMk cId="1831609048" sldId="270"/>
        </pc:sldMkLst>
        <pc:spChg chg="mod">
          <ac:chgData name="Manika Dhiman (AQUENT LLC)" userId="748be0d8-799b-4751-9054-0e6d367ad438" providerId="ADAL" clId="{830BF1C5-025B-4CC8-8941-84FF4AE3BED4}" dt="2024-03-07T16:12:13.859" v="230"/>
          <ac:spMkLst>
            <pc:docMk/>
            <pc:sldMk cId="1831609048" sldId="270"/>
            <ac:spMk id="2" creationId="{00000000-0000-0000-0000-000000000000}"/>
          </ac:spMkLst>
        </pc:spChg>
        <pc:spChg chg="mod">
          <ac:chgData name="Manika Dhiman (AQUENT LLC)" userId="748be0d8-799b-4751-9054-0e6d367ad438" providerId="ADAL" clId="{830BF1C5-025B-4CC8-8941-84FF4AE3BED4}" dt="2024-03-07T16:37:12.937" v="455" actId="27636"/>
          <ac:spMkLst>
            <pc:docMk/>
            <pc:sldMk cId="1831609048" sldId="270"/>
            <ac:spMk id="4" creationId="{00000000-0000-0000-0000-000000000000}"/>
          </ac:spMkLst>
        </pc:spChg>
        <pc:picChg chg="mod">
          <ac:chgData name="Manika Dhiman (AQUENT LLC)" userId="748be0d8-799b-4751-9054-0e6d367ad438" providerId="ADAL" clId="{830BF1C5-025B-4CC8-8941-84FF4AE3BED4}" dt="2024-03-07T16:37:07.113" v="453" actId="14100"/>
          <ac:picMkLst>
            <pc:docMk/>
            <pc:sldMk cId="1831609048" sldId="270"/>
            <ac:picMk id="6" creationId="{2F78884E-B400-C26B-5433-9F727154EE95}"/>
          </ac:picMkLst>
        </pc:picChg>
      </pc:sldChg>
      <pc:sldChg chg="modSp mod">
        <pc:chgData name="Manika Dhiman (AQUENT LLC)" userId="748be0d8-799b-4751-9054-0e6d367ad438" providerId="ADAL" clId="{830BF1C5-025B-4CC8-8941-84FF4AE3BED4}" dt="2024-03-07T16:22:22.474" v="268" actId="20577"/>
        <pc:sldMkLst>
          <pc:docMk/>
          <pc:sldMk cId="1736238833" sldId="271"/>
        </pc:sldMkLst>
        <pc:spChg chg="mod">
          <ac:chgData name="Manika Dhiman (AQUENT LLC)" userId="748be0d8-799b-4751-9054-0e6d367ad438" providerId="ADAL" clId="{830BF1C5-025B-4CC8-8941-84FF4AE3BED4}" dt="2024-03-07T16:22:22.474" v="268" actId="20577"/>
          <ac:spMkLst>
            <pc:docMk/>
            <pc:sldMk cId="1736238833" sldId="271"/>
            <ac:spMk id="2" creationId="{00000000-0000-0000-0000-000000000000}"/>
          </ac:spMkLst>
        </pc:spChg>
      </pc:sldChg>
      <pc:sldChg chg="modSp mod">
        <pc:chgData name="Manika Dhiman (AQUENT LLC)" userId="748be0d8-799b-4751-9054-0e6d367ad438" providerId="ADAL" clId="{830BF1C5-025B-4CC8-8941-84FF4AE3BED4}" dt="2024-03-07T16:25:03.057" v="322" actId="1037"/>
        <pc:sldMkLst>
          <pc:docMk/>
          <pc:sldMk cId="128536172" sldId="280"/>
        </pc:sldMkLst>
        <pc:spChg chg="mod">
          <ac:chgData name="Manika Dhiman (AQUENT LLC)" userId="748be0d8-799b-4751-9054-0e6d367ad438" providerId="ADAL" clId="{830BF1C5-025B-4CC8-8941-84FF4AE3BED4}" dt="2024-03-07T16:25:03.057" v="322" actId="1037"/>
          <ac:spMkLst>
            <pc:docMk/>
            <pc:sldMk cId="128536172" sldId="280"/>
            <ac:spMk id="2" creationId="{00000000-0000-0000-0000-000000000000}"/>
          </ac:spMkLst>
        </pc:spChg>
        <pc:spChg chg="mod">
          <ac:chgData name="Manika Dhiman (AQUENT LLC)" userId="748be0d8-799b-4751-9054-0e6d367ad438" providerId="ADAL" clId="{830BF1C5-025B-4CC8-8941-84FF4AE3BED4}" dt="2024-03-07T16:12:13.859" v="230"/>
          <ac:spMkLst>
            <pc:docMk/>
            <pc:sldMk cId="128536172" sldId="280"/>
            <ac:spMk id="3" creationId="{00000000-0000-0000-0000-000000000000}"/>
          </ac:spMkLst>
        </pc:spChg>
      </pc:sldChg>
      <pc:sldChg chg="modSp mod">
        <pc:chgData name="Manika Dhiman (AQUENT LLC)" userId="748be0d8-799b-4751-9054-0e6d367ad438" providerId="ADAL" clId="{830BF1C5-025B-4CC8-8941-84FF4AE3BED4}" dt="2024-03-07T16:25:39.379" v="326" actId="20577"/>
        <pc:sldMkLst>
          <pc:docMk/>
          <pc:sldMk cId="3613195291" sldId="284"/>
        </pc:sldMkLst>
        <pc:spChg chg="mod">
          <ac:chgData name="Manika Dhiman (AQUENT LLC)" userId="748be0d8-799b-4751-9054-0e6d367ad438" providerId="ADAL" clId="{830BF1C5-025B-4CC8-8941-84FF4AE3BED4}" dt="2024-03-07T16:25:39.379" v="326" actId="20577"/>
          <ac:spMkLst>
            <pc:docMk/>
            <pc:sldMk cId="3613195291" sldId="284"/>
            <ac:spMk id="111" creationId="{00000000-0000-0000-0000-000000000000}"/>
          </ac:spMkLst>
        </pc:spChg>
      </pc:sldChg>
      <pc:sldChg chg="modSp mod">
        <pc:chgData name="Manika Dhiman (AQUENT LLC)" userId="748be0d8-799b-4751-9054-0e6d367ad438" providerId="ADAL" clId="{830BF1C5-025B-4CC8-8941-84FF4AE3BED4}" dt="2024-03-07T18:00:45.901" v="767" actId="1037"/>
        <pc:sldMkLst>
          <pc:docMk/>
          <pc:sldMk cId="3823744758" sldId="285"/>
        </pc:sldMkLst>
        <pc:spChg chg="mod">
          <ac:chgData name="Manika Dhiman (AQUENT LLC)" userId="748be0d8-799b-4751-9054-0e6d367ad438" providerId="ADAL" clId="{830BF1C5-025B-4CC8-8941-84FF4AE3BED4}" dt="2024-03-07T18:00:45.901" v="767" actId="1037"/>
          <ac:spMkLst>
            <pc:docMk/>
            <pc:sldMk cId="3823744758" sldId="285"/>
            <ac:spMk id="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6" creationId="{00000000-0000-0000-0000-000000000000}"/>
          </ac:spMkLst>
        </pc:spChg>
        <pc:spChg chg="mod">
          <ac:chgData name="Manika Dhiman (AQUENT LLC)" userId="748be0d8-799b-4751-9054-0e6d367ad438" providerId="ADAL" clId="{830BF1C5-025B-4CC8-8941-84FF4AE3BED4}" dt="2024-03-07T16:25:47.026" v="327" actId="20577"/>
          <ac:spMkLst>
            <pc:docMk/>
            <pc:sldMk cId="3823744758" sldId="285"/>
            <ac:spMk id="111" creationId="{00000000-0000-0000-0000-000000000000}"/>
          </ac:spMkLst>
        </pc:spChg>
        <pc:grpChg chg="mod">
          <ac:chgData name="Manika Dhiman (AQUENT LLC)" userId="748be0d8-799b-4751-9054-0e6d367ad438" providerId="ADAL" clId="{830BF1C5-025B-4CC8-8941-84FF4AE3BED4}" dt="2024-03-07T18:00:45.901" v="767" actId="1037"/>
          <ac:grpSpMkLst>
            <pc:docMk/>
            <pc:sldMk cId="3823744758" sldId="285"/>
            <ac:grpSpMk id="7"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9"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1"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2"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3"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4"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5"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6"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2"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7"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9"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8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9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19" creationId="{00000000-0000-0000-0000-000000000000}"/>
          </ac:grpSpMkLst>
        </pc:grpChg>
        <pc:cxnChg chg="mod">
          <ac:chgData name="Manika Dhiman (AQUENT LLC)" userId="748be0d8-799b-4751-9054-0e6d367ad438" providerId="ADAL" clId="{830BF1C5-025B-4CC8-8941-84FF4AE3BED4}" dt="2024-03-07T18:00:45.901" v="767" actId="1037"/>
          <ac:cxnSpMkLst>
            <pc:docMk/>
            <pc:sldMk cId="3823744758" sldId="285"/>
            <ac:cxnSpMk id="217" creationId="{00000000-0000-0000-0000-000000000000}"/>
          </ac:cxnSpMkLst>
        </pc:cxnChg>
      </pc:sldChg>
      <pc:sldChg chg="addSp modSp mod">
        <pc:chgData name="Manika Dhiman (AQUENT LLC)" userId="748be0d8-799b-4751-9054-0e6d367ad438" providerId="ADAL" clId="{830BF1C5-025B-4CC8-8941-84FF4AE3BED4}" dt="2024-03-07T18:01:38.830" v="792" actId="1037"/>
        <pc:sldMkLst>
          <pc:docMk/>
          <pc:sldMk cId="2404573824" sldId="286"/>
        </pc:sldMkLst>
        <pc:spChg chg="mod">
          <ac:chgData name="Manika Dhiman (AQUENT LLC)" userId="748be0d8-799b-4751-9054-0e6d367ad438" providerId="ADAL" clId="{830BF1C5-025B-4CC8-8941-84FF4AE3BED4}" dt="2024-03-07T18:01:38.830" v="792" actId="1037"/>
          <ac:spMkLst>
            <pc:docMk/>
            <pc:sldMk cId="2404573824" sldId="286"/>
            <ac:spMk id="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8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8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07" creationId="{00000000-0000-0000-0000-000000000000}"/>
          </ac:spMkLst>
        </pc:spChg>
        <pc:spChg chg="mod">
          <ac:chgData name="Manika Dhiman (AQUENT LLC)" userId="748be0d8-799b-4751-9054-0e6d367ad438" providerId="ADAL" clId="{830BF1C5-025B-4CC8-8941-84FF4AE3BED4}" dt="2024-03-07T16:25:54.855" v="328" actId="20577"/>
          <ac:spMkLst>
            <pc:docMk/>
            <pc:sldMk cId="2404573824" sldId="286"/>
            <ac:spMk id="11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2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21" creationId="{00000000-0000-0000-0000-000000000000}"/>
          </ac:spMkLst>
        </pc:spChg>
        <pc:grpChg chg="add mod">
          <ac:chgData name="Manika Dhiman (AQUENT LLC)" userId="748be0d8-799b-4751-9054-0e6d367ad438" providerId="ADAL" clId="{830BF1C5-025B-4CC8-8941-84FF4AE3BED4}" dt="2024-03-07T18:01:38.830" v="792" actId="1037"/>
          <ac:grpSpMkLst>
            <pc:docMk/>
            <pc:sldMk cId="2404573824" sldId="286"/>
            <ac:grpSpMk id="3" creationId="{DD074EC1-BB69-6546-A51A-705A3C79DEEF}"/>
          </ac:grpSpMkLst>
        </pc:grpChg>
        <pc:grpChg chg="mod">
          <ac:chgData name="Manika Dhiman (AQUENT LLC)" userId="748be0d8-799b-4751-9054-0e6d367ad438" providerId="ADAL" clId="{830BF1C5-025B-4CC8-8941-84FF4AE3BED4}" dt="2024-03-07T18:01:38.830" v="792" actId="1037"/>
          <ac:grpSpMkLst>
            <pc:docMk/>
            <pc:sldMk cId="2404573824" sldId="286"/>
            <ac:grpSpMk id="8"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23"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24"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0"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5"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6"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2"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7"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08"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0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10"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17" creationId="{00000000-0000-0000-0000-000000000000}"/>
          </ac:grpSpMkLst>
        </pc:grpChg>
      </pc:sldChg>
      <pc:sldChg chg="modSp">
        <pc:chgData name="Manika Dhiman (AQUENT LLC)" userId="748be0d8-799b-4751-9054-0e6d367ad438" providerId="ADAL" clId="{830BF1C5-025B-4CC8-8941-84FF4AE3BED4}" dt="2024-03-07T16:12:13.859" v="230"/>
        <pc:sldMkLst>
          <pc:docMk/>
          <pc:sldMk cId="1304659512" sldId="288"/>
        </pc:sldMkLst>
        <pc:spChg chg="mod">
          <ac:chgData name="Manika Dhiman (AQUENT LLC)" userId="748be0d8-799b-4751-9054-0e6d367ad438" providerId="ADAL" clId="{830BF1C5-025B-4CC8-8941-84FF4AE3BED4}" dt="2024-03-07T16:12:13.859" v="230"/>
          <ac:spMkLst>
            <pc:docMk/>
            <pc:sldMk cId="1304659512" sldId="288"/>
            <ac:spMk id="2" creationId="{BB473FF7-C9B0-41E8-BED1-0BAFAB6EA164}"/>
          </ac:spMkLst>
        </pc:spChg>
      </pc:sldChg>
      <pc:sldChg chg="modSp mod delCm">
        <pc:chgData name="Manika Dhiman (AQUENT LLC)" userId="748be0d8-799b-4751-9054-0e6d367ad438" providerId="ADAL" clId="{830BF1C5-025B-4CC8-8941-84FF4AE3BED4}" dt="2024-03-07T16:44:01.820" v="662" actId="12385"/>
        <pc:sldMkLst>
          <pc:docMk/>
          <pc:sldMk cId="528854685" sldId="305"/>
        </pc:sldMkLst>
        <pc:spChg chg="mod">
          <ac:chgData name="Manika Dhiman (AQUENT LLC)" userId="748be0d8-799b-4751-9054-0e6d367ad438" providerId="ADAL" clId="{830BF1C5-025B-4CC8-8941-84FF4AE3BED4}" dt="2024-03-07T16:12:13.859" v="230"/>
          <ac:spMkLst>
            <pc:docMk/>
            <pc:sldMk cId="528854685" sldId="305"/>
            <ac:spMk id="4" creationId="{9DBDE6CD-6610-6706-C0ED-4A83973F8860}"/>
          </ac:spMkLst>
        </pc:spChg>
        <pc:graphicFrameChg chg="mod modGraphic">
          <ac:chgData name="Manika Dhiman (AQUENT LLC)" userId="748be0d8-799b-4751-9054-0e6d367ad438" providerId="ADAL" clId="{830BF1C5-025B-4CC8-8941-84FF4AE3BED4}" dt="2024-03-07T16:44:01.820" v="662" actId="12385"/>
          <ac:graphicFrameMkLst>
            <pc:docMk/>
            <pc:sldMk cId="528854685" sldId="305"/>
            <ac:graphicFrameMk id="5" creationId="{E4EAC9A3-659F-429D-8F33-F32810E9F2BF}"/>
          </ac:graphicFrameMkLst>
        </pc:graphicFrame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43:44.846" v="661"/>
              <pc2:cmMkLst xmlns:pc2="http://schemas.microsoft.com/office/powerpoint/2019/9/main/command">
                <pc:docMk/>
                <pc:sldMk cId="528854685" sldId="305"/>
                <pc2:cmMk id="{DF0E3FAC-6F14-41BF-8B54-2B57BA3A4D1A}"/>
              </pc2:cmMkLst>
            </pc226:cmChg>
          </p:ext>
        </pc:extLst>
      </pc:sldChg>
      <pc:sldChg chg="modSp">
        <pc:chgData name="Manika Dhiman (AQUENT LLC)" userId="748be0d8-799b-4751-9054-0e6d367ad438" providerId="ADAL" clId="{830BF1C5-025B-4CC8-8941-84FF4AE3BED4}" dt="2024-03-07T16:12:13.859" v="230"/>
        <pc:sldMkLst>
          <pc:docMk/>
          <pc:sldMk cId="2074698445" sldId="307"/>
        </pc:sldMkLst>
        <pc:spChg chg="mod">
          <ac:chgData name="Manika Dhiman (AQUENT LLC)" userId="748be0d8-799b-4751-9054-0e6d367ad438" providerId="ADAL" clId="{830BF1C5-025B-4CC8-8941-84FF4AE3BED4}" dt="2024-03-07T16:12:13.859" v="230"/>
          <ac:spMkLst>
            <pc:docMk/>
            <pc:sldMk cId="2074698445" sldId="307"/>
            <ac:spMk id="2" creationId="{47E0AB20-70DC-4490-A05B-4061EECF3FA4}"/>
          </ac:spMkLst>
        </pc:spChg>
      </pc:sldChg>
      <pc:sldChg chg="modSp del mod">
        <pc:chgData name="Manika Dhiman (AQUENT LLC)" userId="748be0d8-799b-4751-9054-0e6d367ad438" providerId="ADAL" clId="{830BF1C5-025B-4CC8-8941-84FF4AE3BED4}" dt="2024-03-07T18:28:44.455" v="1038" actId="47"/>
        <pc:sldMkLst>
          <pc:docMk/>
          <pc:sldMk cId="1120720926" sldId="315"/>
        </pc:sldMkLst>
        <pc:spChg chg="mod">
          <ac:chgData name="Manika Dhiman (AQUENT LLC)" userId="748be0d8-799b-4751-9054-0e6d367ad438" providerId="ADAL" clId="{830BF1C5-025B-4CC8-8941-84FF4AE3BED4}" dt="2024-03-07T16:29:17.335" v="359" actId="20577"/>
          <ac:spMkLst>
            <pc:docMk/>
            <pc:sldMk cId="1120720926" sldId="315"/>
            <ac:spMk id="2" creationId="{DEF245C2-5A7F-4EEC-A56E-1E29ABD2BFBF}"/>
          </ac:spMkLst>
        </pc:spChg>
        <pc:picChg chg="mod">
          <ac:chgData name="Manika Dhiman (AQUENT LLC)" userId="748be0d8-799b-4751-9054-0e6d367ad438" providerId="ADAL" clId="{830BF1C5-025B-4CC8-8941-84FF4AE3BED4}" dt="2024-03-07T16:12:13.859" v="230"/>
          <ac:picMkLst>
            <pc:docMk/>
            <pc:sldMk cId="1120720926" sldId="315"/>
            <ac:picMk id="11" creationId="{9ED2191A-862A-C8C7-093C-CA46C6E20DA9}"/>
          </ac:picMkLst>
        </pc:picChg>
      </pc:sldChg>
      <pc:sldChg chg="modSp mod">
        <pc:chgData name="Manika Dhiman (AQUENT LLC)" userId="748be0d8-799b-4751-9054-0e6d367ad438" providerId="ADAL" clId="{830BF1C5-025B-4CC8-8941-84FF4AE3BED4}" dt="2024-03-07T16:29:08.525" v="358" actId="12385"/>
        <pc:sldMkLst>
          <pc:docMk/>
          <pc:sldMk cId="639204945" sldId="316"/>
        </pc:sldMkLst>
        <pc:spChg chg="mod">
          <ac:chgData name="Manika Dhiman (AQUENT LLC)" userId="748be0d8-799b-4751-9054-0e6d367ad438" providerId="ADAL" clId="{830BF1C5-025B-4CC8-8941-84FF4AE3BED4}" dt="2024-03-07T16:12:13.859" v="230"/>
          <ac:spMkLst>
            <pc:docMk/>
            <pc:sldMk cId="639204945" sldId="316"/>
            <ac:spMk id="2" creationId="{ED8FD1A8-20CC-4E0F-98B2-279119D79ABB}"/>
          </ac:spMkLst>
        </pc:spChg>
        <pc:graphicFrameChg chg="modGraphic">
          <ac:chgData name="Manika Dhiman (AQUENT LLC)" userId="748be0d8-799b-4751-9054-0e6d367ad438" providerId="ADAL" clId="{830BF1C5-025B-4CC8-8941-84FF4AE3BED4}" dt="2024-03-07T16:29:08.525" v="358" actId="12385"/>
          <ac:graphicFrameMkLst>
            <pc:docMk/>
            <pc:sldMk cId="639204945" sldId="316"/>
            <ac:graphicFrameMk id="8" creationId="{AA69973E-1C0C-6605-B627-40E6B6070EE6}"/>
          </ac:graphicFrameMkLst>
        </pc:graphicFrameChg>
      </pc:sldChg>
      <pc:sldChg chg="modSp">
        <pc:chgData name="Manika Dhiman (AQUENT LLC)" userId="748be0d8-799b-4751-9054-0e6d367ad438" providerId="ADAL" clId="{830BF1C5-025B-4CC8-8941-84FF4AE3BED4}" dt="2024-03-07T16:12:13.859" v="230"/>
        <pc:sldMkLst>
          <pc:docMk/>
          <pc:sldMk cId="3706515991" sldId="332"/>
        </pc:sldMkLst>
        <pc:spChg chg="mod">
          <ac:chgData name="Manika Dhiman (AQUENT LLC)" userId="748be0d8-799b-4751-9054-0e6d367ad438" providerId="ADAL" clId="{830BF1C5-025B-4CC8-8941-84FF4AE3BED4}" dt="2024-03-07T16:12:13.859" v="230"/>
          <ac:spMkLst>
            <pc:docMk/>
            <pc:sldMk cId="3706515991" sldId="332"/>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549352522" sldId="333"/>
        </pc:sldMkLst>
        <pc:spChg chg="mod">
          <ac:chgData name="Manika Dhiman (AQUENT LLC)" userId="748be0d8-799b-4751-9054-0e6d367ad438" providerId="ADAL" clId="{830BF1C5-025B-4CC8-8941-84FF4AE3BED4}" dt="2024-03-07T16:12:13.859" v="230"/>
          <ac:spMkLst>
            <pc:docMk/>
            <pc:sldMk cId="2549352522" sldId="333"/>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013358590" sldId="335"/>
        </pc:sldMkLst>
        <pc:spChg chg="mod">
          <ac:chgData name="Manika Dhiman (AQUENT LLC)" userId="748be0d8-799b-4751-9054-0e6d367ad438" providerId="ADAL" clId="{830BF1C5-025B-4CC8-8941-84FF4AE3BED4}" dt="2024-03-07T16:12:13.859" v="230"/>
          <ac:spMkLst>
            <pc:docMk/>
            <pc:sldMk cId="2013358590" sldId="335"/>
            <ac:spMk id="8" creationId="{FE4A7E30-8D92-48A5-A5FD-F84741BCB988}"/>
          </ac:spMkLst>
        </pc:spChg>
      </pc:sldChg>
      <pc:sldChg chg="modSp delCm">
        <pc:chgData name="Manika Dhiman (AQUENT LLC)" userId="748be0d8-799b-4751-9054-0e6d367ad438" providerId="ADAL" clId="{830BF1C5-025B-4CC8-8941-84FF4AE3BED4}" dt="2024-03-07T16:35:46.369" v="438"/>
        <pc:sldMkLst>
          <pc:docMk/>
          <pc:sldMk cId="3474183377" sldId="336"/>
        </pc:sldMkLst>
        <pc:spChg chg="mod">
          <ac:chgData name="Manika Dhiman (AQUENT LLC)" userId="748be0d8-799b-4751-9054-0e6d367ad438" providerId="ADAL" clId="{830BF1C5-025B-4CC8-8941-84FF4AE3BED4}" dt="2024-03-07T16:12:13.859" v="230"/>
          <ac:spMkLst>
            <pc:docMk/>
            <pc:sldMk cId="3474183377" sldId="336"/>
            <ac:spMk id="8" creationId="{FE4A7E30-8D92-48A5-A5FD-F84741BCB988}"/>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35:46.369" v="438"/>
              <pc2:cmMkLst xmlns:pc2="http://schemas.microsoft.com/office/powerpoint/2019/9/main/command">
                <pc:docMk/>
                <pc:sldMk cId="3474183377" sldId="336"/>
                <pc2:cmMk id="{788E80BD-413A-446C-875A-1AE8F6DDB74A}"/>
              </pc2:cmMkLst>
            </pc226:cmChg>
            <pc226:cmChg xmlns:pc226="http://schemas.microsoft.com/office/powerpoint/2022/06/main/command" chg="del">
              <pc226:chgData name="Manika Dhiman (AQUENT LLC)" userId="748be0d8-799b-4751-9054-0e6d367ad438" providerId="ADAL" clId="{830BF1C5-025B-4CC8-8941-84FF4AE3BED4}" dt="2024-03-07T16:35:45.253" v="437"/>
              <pc2:cmMkLst xmlns:pc2="http://schemas.microsoft.com/office/powerpoint/2019/9/main/command">
                <pc:docMk/>
                <pc:sldMk cId="3474183377" sldId="336"/>
                <pc2:cmMk id="{CB42C1D2-C9C9-40BB-AF1C-B3D048F66514}"/>
              </pc2:cmMkLst>
            </pc226:cmChg>
          </p:ext>
        </pc:extLst>
      </pc:sldChg>
      <pc:sldChg chg="modSp">
        <pc:chgData name="Manika Dhiman (AQUENT LLC)" userId="748be0d8-799b-4751-9054-0e6d367ad438" providerId="ADAL" clId="{830BF1C5-025B-4CC8-8941-84FF4AE3BED4}" dt="2024-03-07T16:12:13.859" v="230"/>
        <pc:sldMkLst>
          <pc:docMk/>
          <pc:sldMk cId="1860780532" sldId="337"/>
        </pc:sldMkLst>
        <pc:spChg chg="mod">
          <ac:chgData name="Manika Dhiman (AQUENT LLC)" userId="748be0d8-799b-4751-9054-0e6d367ad438" providerId="ADAL" clId="{830BF1C5-025B-4CC8-8941-84FF4AE3BED4}" dt="2024-03-07T16:12:13.859" v="230"/>
          <ac:spMkLst>
            <pc:docMk/>
            <pc:sldMk cId="1860780532" sldId="337"/>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335962091" sldId="338"/>
        </pc:sldMkLst>
        <pc:spChg chg="mod">
          <ac:chgData name="Manika Dhiman (AQUENT LLC)" userId="748be0d8-799b-4751-9054-0e6d367ad438" providerId="ADAL" clId="{830BF1C5-025B-4CC8-8941-84FF4AE3BED4}" dt="2024-03-07T16:12:13.859" v="230"/>
          <ac:spMkLst>
            <pc:docMk/>
            <pc:sldMk cId="335962091" sldId="338"/>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165943194" sldId="1558"/>
        </pc:sldMkLst>
        <pc:spChg chg="mod">
          <ac:chgData name="Manika Dhiman (AQUENT LLC)" userId="748be0d8-799b-4751-9054-0e6d367ad438" providerId="ADAL" clId="{830BF1C5-025B-4CC8-8941-84FF4AE3BED4}" dt="2024-03-07T16:12:13.859" v="230"/>
          <ac:spMkLst>
            <pc:docMk/>
            <pc:sldMk cId="165943194" sldId="1558"/>
            <ac:spMk id="2" creationId="{00000000-0000-0000-0000-000000000000}"/>
          </ac:spMkLst>
        </pc:spChg>
      </pc:sldChg>
      <pc:sldChg chg="modSp mod">
        <pc:chgData name="Manika Dhiman (AQUENT LLC)" userId="748be0d8-799b-4751-9054-0e6d367ad438" providerId="ADAL" clId="{830BF1C5-025B-4CC8-8941-84FF4AE3BED4}" dt="2024-03-07T16:38:35.001" v="619" actId="1036"/>
        <pc:sldMkLst>
          <pc:docMk/>
          <pc:sldMk cId="4218228784" sldId="1559"/>
        </pc:sldMkLst>
        <pc:spChg chg="mod">
          <ac:chgData name="Manika Dhiman (AQUENT LLC)" userId="748be0d8-799b-4751-9054-0e6d367ad438" providerId="ADAL" clId="{830BF1C5-025B-4CC8-8941-84FF4AE3BED4}" dt="2024-03-07T16:12:13.859" v="230"/>
          <ac:spMkLst>
            <pc:docMk/>
            <pc:sldMk cId="4218228784" sldId="1559"/>
            <ac:spMk id="2" creationId="{00000000-0000-0000-0000-000000000000}"/>
          </ac:spMkLst>
        </pc:spChg>
        <pc:spChg chg="mod">
          <ac:chgData name="Manika Dhiman (AQUENT LLC)" userId="748be0d8-799b-4751-9054-0e6d367ad438" providerId="ADAL" clId="{830BF1C5-025B-4CC8-8941-84FF4AE3BED4}" dt="2024-03-07T16:38:23.457" v="576" actId="14100"/>
          <ac:spMkLst>
            <pc:docMk/>
            <pc:sldMk cId="4218228784" sldId="1559"/>
            <ac:spMk id="4" creationId="{00000000-0000-0000-0000-000000000000}"/>
          </ac:spMkLst>
        </pc:spChg>
        <pc:graphicFrameChg chg="mod">
          <ac:chgData name="Manika Dhiman (AQUENT LLC)" userId="748be0d8-799b-4751-9054-0e6d367ad438" providerId="ADAL" clId="{830BF1C5-025B-4CC8-8941-84FF4AE3BED4}" dt="2024-03-07T16:38:35.001" v="619" actId="1036"/>
          <ac:graphicFrameMkLst>
            <pc:docMk/>
            <pc:sldMk cId="4218228784" sldId="1559"/>
            <ac:graphicFrameMk id="3" creationId="{A559EF3B-E48F-9567-D087-2B6E44B7B64B}"/>
          </ac:graphicFrameMkLst>
        </pc:graphicFrameChg>
      </pc:sldChg>
      <pc:sldChg chg="modSp mod">
        <pc:chgData name="Manika Dhiman (AQUENT LLC)" userId="748be0d8-799b-4751-9054-0e6d367ad438" providerId="ADAL" clId="{830BF1C5-025B-4CC8-8941-84FF4AE3BED4}" dt="2024-03-07T18:29:57.239" v="1040" actId="20577"/>
        <pc:sldMkLst>
          <pc:docMk/>
          <pc:sldMk cId="1582181898" sldId="1560"/>
        </pc:sldMkLst>
        <pc:spChg chg="mod">
          <ac:chgData name="Manika Dhiman (AQUENT LLC)" userId="748be0d8-799b-4751-9054-0e6d367ad438" providerId="ADAL" clId="{830BF1C5-025B-4CC8-8941-84FF4AE3BED4}" dt="2024-03-07T16:12:13.859" v="230"/>
          <ac:spMkLst>
            <pc:docMk/>
            <pc:sldMk cId="1582181898" sldId="1560"/>
            <ac:spMk id="2" creationId="{00000000-0000-0000-0000-000000000000}"/>
          </ac:spMkLst>
        </pc:spChg>
        <pc:spChg chg="mod">
          <ac:chgData name="Manika Dhiman (AQUENT LLC)" userId="748be0d8-799b-4751-9054-0e6d367ad438" providerId="ADAL" clId="{830BF1C5-025B-4CC8-8941-84FF4AE3BED4}" dt="2024-03-07T16:12:13.859" v="230"/>
          <ac:spMkLst>
            <pc:docMk/>
            <pc:sldMk cId="1582181898" sldId="1560"/>
            <ac:spMk id="4" creationId="{00000000-0000-0000-0000-000000000000}"/>
          </ac:spMkLst>
        </pc:spChg>
        <pc:graphicFrameChg chg="mod modGraphic">
          <ac:chgData name="Manika Dhiman (AQUENT LLC)" userId="748be0d8-799b-4751-9054-0e6d367ad438" providerId="ADAL" clId="{830BF1C5-025B-4CC8-8941-84FF4AE3BED4}" dt="2024-03-07T18:29:57.239" v="1040" actId="20577"/>
          <ac:graphicFrameMkLst>
            <pc:docMk/>
            <pc:sldMk cId="1582181898" sldId="1560"/>
            <ac:graphicFrameMk id="3" creationId="{9C327569-9901-99ED-3DC0-5655AEF4AC64}"/>
          </ac:graphicFrameMkLst>
        </pc:graphicFrameChg>
      </pc:sldChg>
      <pc:sldChg chg="modSp mod">
        <pc:chgData name="Manika Dhiman (AQUENT LLC)" userId="748be0d8-799b-4751-9054-0e6d367ad438" providerId="ADAL" clId="{830BF1C5-025B-4CC8-8941-84FF4AE3BED4}" dt="2024-03-07T16:39:02.694" v="621" actId="1076"/>
        <pc:sldMkLst>
          <pc:docMk/>
          <pc:sldMk cId="611884308" sldId="1561"/>
        </pc:sldMkLst>
        <pc:spChg chg="mod">
          <ac:chgData name="Manika Dhiman (AQUENT LLC)" userId="748be0d8-799b-4751-9054-0e6d367ad438" providerId="ADAL" clId="{830BF1C5-025B-4CC8-8941-84FF4AE3BED4}" dt="2024-03-07T16:12:13.859" v="230"/>
          <ac:spMkLst>
            <pc:docMk/>
            <pc:sldMk cId="611884308" sldId="1561"/>
            <ac:spMk id="2" creationId="{00000000-0000-0000-0000-000000000000}"/>
          </ac:spMkLst>
        </pc:spChg>
        <pc:spChg chg="mod">
          <ac:chgData name="Manika Dhiman (AQUENT LLC)" userId="748be0d8-799b-4751-9054-0e6d367ad438" providerId="ADAL" clId="{830BF1C5-025B-4CC8-8941-84FF4AE3BED4}" dt="2024-03-07T16:38:54.478" v="620" actId="1076"/>
          <ac:spMkLst>
            <pc:docMk/>
            <pc:sldMk cId="611884308" sldId="1561"/>
            <ac:spMk id="4" creationId="{00000000-0000-0000-0000-000000000000}"/>
          </ac:spMkLst>
        </pc:spChg>
        <pc:graphicFrameChg chg="mod">
          <ac:chgData name="Manika Dhiman (AQUENT LLC)" userId="748be0d8-799b-4751-9054-0e6d367ad438" providerId="ADAL" clId="{830BF1C5-025B-4CC8-8941-84FF4AE3BED4}" dt="2024-03-07T16:39:02.694" v="621" actId="1076"/>
          <ac:graphicFrameMkLst>
            <pc:docMk/>
            <pc:sldMk cId="611884308" sldId="1561"/>
            <ac:graphicFrameMk id="9" creationId="{7C34A1BA-DBE3-6121-F337-0CA760659BC1}"/>
          </ac:graphicFrameMkLst>
        </pc:graphicFrameChg>
      </pc:sldChg>
      <pc:sldChg chg="modSp mod">
        <pc:chgData name="Manika Dhiman (AQUENT LLC)" userId="748be0d8-799b-4751-9054-0e6d367ad438" providerId="ADAL" clId="{830BF1C5-025B-4CC8-8941-84FF4AE3BED4}" dt="2024-03-07T16:40:54.864" v="631" actId="1076"/>
        <pc:sldMkLst>
          <pc:docMk/>
          <pc:sldMk cId="135146798" sldId="1562"/>
        </pc:sldMkLst>
        <pc:spChg chg="mod">
          <ac:chgData name="Manika Dhiman (AQUENT LLC)" userId="748be0d8-799b-4751-9054-0e6d367ad438" providerId="ADAL" clId="{830BF1C5-025B-4CC8-8941-84FF4AE3BED4}" dt="2024-03-07T16:12:13.859" v="230"/>
          <ac:spMkLst>
            <pc:docMk/>
            <pc:sldMk cId="135146798" sldId="1562"/>
            <ac:spMk id="2" creationId="{00000000-0000-0000-0000-000000000000}"/>
          </ac:spMkLst>
        </pc:spChg>
        <pc:spChg chg="mod">
          <ac:chgData name="Manika Dhiman (AQUENT LLC)" userId="748be0d8-799b-4751-9054-0e6d367ad438" providerId="ADAL" clId="{830BF1C5-025B-4CC8-8941-84FF4AE3BED4}" dt="2024-03-07T16:40:46.793" v="630" actId="255"/>
          <ac:spMkLst>
            <pc:docMk/>
            <pc:sldMk cId="135146798" sldId="1562"/>
            <ac:spMk id="4" creationId="{00000000-0000-0000-0000-000000000000}"/>
          </ac:spMkLst>
        </pc:spChg>
        <pc:graphicFrameChg chg="mod">
          <ac:chgData name="Manika Dhiman (AQUENT LLC)" userId="748be0d8-799b-4751-9054-0e6d367ad438" providerId="ADAL" clId="{830BF1C5-025B-4CC8-8941-84FF4AE3BED4}" dt="2024-03-07T16:40:54.864" v="631" actId="1076"/>
          <ac:graphicFrameMkLst>
            <pc:docMk/>
            <pc:sldMk cId="135146798" sldId="1562"/>
            <ac:graphicFrameMk id="3" creationId="{99532C01-7C02-79F3-118D-FAAAD35701E2}"/>
          </ac:graphicFrameMkLst>
        </pc:graphicFrameChg>
      </pc:sldChg>
      <pc:sldChg chg="modSp mod">
        <pc:chgData name="Manika Dhiman (AQUENT LLC)" userId="748be0d8-799b-4751-9054-0e6d367ad438" providerId="ADAL" clId="{830BF1C5-025B-4CC8-8941-84FF4AE3BED4}" dt="2024-03-07T16:40:12.918" v="626" actId="1076"/>
        <pc:sldMkLst>
          <pc:docMk/>
          <pc:sldMk cId="4190197967" sldId="1563"/>
        </pc:sldMkLst>
        <pc:spChg chg="mod">
          <ac:chgData name="Manika Dhiman (AQUENT LLC)" userId="748be0d8-799b-4751-9054-0e6d367ad438" providerId="ADAL" clId="{830BF1C5-025B-4CC8-8941-84FF4AE3BED4}" dt="2024-03-07T16:12:13.859" v="230"/>
          <ac:spMkLst>
            <pc:docMk/>
            <pc:sldMk cId="4190197967" sldId="1563"/>
            <ac:spMk id="2" creationId="{00000000-0000-0000-0000-000000000000}"/>
          </ac:spMkLst>
        </pc:spChg>
        <pc:spChg chg="mod">
          <ac:chgData name="Manika Dhiman (AQUENT LLC)" userId="748be0d8-799b-4751-9054-0e6d367ad438" providerId="ADAL" clId="{830BF1C5-025B-4CC8-8941-84FF4AE3BED4}" dt="2024-03-07T16:40:08.147" v="625" actId="255"/>
          <ac:spMkLst>
            <pc:docMk/>
            <pc:sldMk cId="4190197967" sldId="1563"/>
            <ac:spMk id="4" creationId="{00000000-0000-0000-0000-000000000000}"/>
          </ac:spMkLst>
        </pc:spChg>
        <pc:graphicFrameChg chg="mod">
          <ac:chgData name="Manika Dhiman (AQUENT LLC)" userId="748be0d8-799b-4751-9054-0e6d367ad438" providerId="ADAL" clId="{830BF1C5-025B-4CC8-8941-84FF4AE3BED4}" dt="2024-03-07T16:40:12.918" v="626" actId="1076"/>
          <ac:graphicFrameMkLst>
            <pc:docMk/>
            <pc:sldMk cId="4190197967" sldId="1563"/>
            <ac:graphicFrameMk id="3" creationId="{8014C67F-F65E-36C3-84F1-D3B08986BFA2}"/>
          </ac:graphicFrameMkLst>
        </pc:graphicFrameChg>
      </pc:sldChg>
      <pc:sldChg chg="modSp mod">
        <pc:chgData name="Manika Dhiman (AQUENT LLC)" userId="748be0d8-799b-4751-9054-0e6d367ad438" providerId="ADAL" clId="{830BF1C5-025B-4CC8-8941-84FF4AE3BED4}" dt="2024-03-07T16:40:35.104" v="629" actId="255"/>
        <pc:sldMkLst>
          <pc:docMk/>
          <pc:sldMk cId="1801621809" sldId="1564"/>
        </pc:sldMkLst>
        <pc:spChg chg="mod">
          <ac:chgData name="Manika Dhiman (AQUENT LLC)" userId="748be0d8-799b-4751-9054-0e6d367ad438" providerId="ADAL" clId="{830BF1C5-025B-4CC8-8941-84FF4AE3BED4}" dt="2024-03-07T16:12:13.859" v="230"/>
          <ac:spMkLst>
            <pc:docMk/>
            <pc:sldMk cId="1801621809" sldId="1564"/>
            <ac:spMk id="2" creationId="{00000000-0000-0000-0000-000000000000}"/>
          </ac:spMkLst>
        </pc:spChg>
        <pc:spChg chg="mod">
          <ac:chgData name="Manika Dhiman (AQUENT LLC)" userId="748be0d8-799b-4751-9054-0e6d367ad438" providerId="ADAL" clId="{830BF1C5-025B-4CC8-8941-84FF4AE3BED4}" dt="2024-03-07T16:40:35.104" v="629" actId="255"/>
          <ac:spMkLst>
            <pc:docMk/>
            <pc:sldMk cId="1801621809" sldId="1564"/>
            <ac:spMk id="4" creationId="{00000000-0000-0000-0000-000000000000}"/>
          </ac:spMkLst>
        </pc:spChg>
        <pc:graphicFrameChg chg="mod">
          <ac:chgData name="Manika Dhiman (AQUENT LLC)" userId="748be0d8-799b-4751-9054-0e6d367ad438" providerId="ADAL" clId="{830BF1C5-025B-4CC8-8941-84FF4AE3BED4}" dt="2024-03-07T16:40:29.441" v="628" actId="1076"/>
          <ac:graphicFrameMkLst>
            <pc:docMk/>
            <pc:sldMk cId="1801621809" sldId="1564"/>
            <ac:graphicFrameMk id="3" creationId="{0C0E066A-CEC4-C372-84AF-F59A5051D5E4}"/>
          </ac:graphicFrameMkLst>
        </pc:graphicFrameChg>
      </pc:sldChg>
      <pc:sldChg chg="modNotesTx">
        <pc:chgData name="Manika Dhiman (AQUENT LLC)" userId="748be0d8-799b-4751-9054-0e6d367ad438" providerId="ADAL" clId="{830BF1C5-025B-4CC8-8941-84FF4AE3BED4}" dt="2024-03-07T18:34:23.535" v="1121" actId="20577"/>
        <pc:sldMkLst>
          <pc:docMk/>
          <pc:sldMk cId="901777237" sldId="1585"/>
        </pc:sldMkLst>
      </pc:sldChg>
      <pc:sldChg chg="modSp mod">
        <pc:chgData name="Manika Dhiman (AQUENT LLC)" userId="748be0d8-799b-4751-9054-0e6d367ad438" providerId="ADAL" clId="{830BF1C5-025B-4CC8-8941-84FF4AE3BED4}" dt="2024-03-07T16:25:32.679" v="325" actId="20577"/>
        <pc:sldMkLst>
          <pc:docMk/>
          <pc:sldMk cId="3170717494" sldId="1595"/>
        </pc:sldMkLst>
        <pc:spChg chg="mod">
          <ac:chgData name="Manika Dhiman (AQUENT LLC)" userId="748be0d8-799b-4751-9054-0e6d367ad438" providerId="ADAL" clId="{830BF1C5-025B-4CC8-8941-84FF4AE3BED4}" dt="2024-03-07T16:25:32.679" v="325" actId="20577"/>
          <ac:spMkLst>
            <pc:docMk/>
            <pc:sldMk cId="3170717494" sldId="1595"/>
            <ac:spMk id="5" creationId="{9F2264FC-502C-7D50-F442-7E33D50B7887}"/>
          </ac:spMkLst>
        </pc:spChg>
      </pc:sldChg>
      <pc:sldChg chg="modSp">
        <pc:chgData name="Manika Dhiman (AQUENT LLC)" userId="748be0d8-799b-4751-9054-0e6d367ad438" providerId="ADAL" clId="{830BF1C5-025B-4CC8-8941-84FF4AE3BED4}" dt="2024-03-07T16:12:13.859" v="230"/>
        <pc:sldMkLst>
          <pc:docMk/>
          <pc:sldMk cId="1861610162" sldId="1596"/>
        </pc:sldMkLst>
        <pc:spChg chg="mod">
          <ac:chgData name="Manika Dhiman (AQUENT LLC)" userId="748be0d8-799b-4751-9054-0e6d367ad438" providerId="ADAL" clId="{830BF1C5-025B-4CC8-8941-84FF4AE3BED4}" dt="2024-03-07T16:12:13.859" v="230"/>
          <ac:spMkLst>
            <pc:docMk/>
            <pc:sldMk cId="1861610162" sldId="1596"/>
            <ac:spMk id="2" creationId="{E09F4F64-E4AB-54B2-B003-1DB60FD45684}"/>
          </ac:spMkLst>
        </pc:spChg>
        <pc:spChg chg="mod">
          <ac:chgData name="Manika Dhiman (AQUENT LLC)" userId="748be0d8-799b-4751-9054-0e6d367ad438" providerId="ADAL" clId="{830BF1C5-025B-4CC8-8941-84FF4AE3BED4}" dt="2024-03-07T16:12:13.859" v="230"/>
          <ac:spMkLst>
            <pc:docMk/>
            <pc:sldMk cId="1861610162" sldId="1596"/>
            <ac:spMk id="3" creationId="{BCAB0D93-7F47-3292-58BB-37262DB62BF3}"/>
          </ac:spMkLst>
        </pc:spChg>
      </pc:sldChg>
      <pc:sldChg chg="modSp mod">
        <pc:chgData name="Manika Dhiman (AQUENT LLC)" userId="748be0d8-799b-4751-9054-0e6d367ad438" providerId="ADAL" clId="{830BF1C5-025B-4CC8-8941-84FF4AE3BED4}" dt="2024-03-07T16:35:05.086" v="436" actId="14100"/>
        <pc:sldMkLst>
          <pc:docMk/>
          <pc:sldMk cId="1932101483" sldId="1597"/>
        </pc:sldMkLst>
        <pc:spChg chg="mod">
          <ac:chgData name="Manika Dhiman (AQUENT LLC)" userId="748be0d8-799b-4751-9054-0e6d367ad438" providerId="ADAL" clId="{830BF1C5-025B-4CC8-8941-84FF4AE3BED4}" dt="2024-03-07T16:12:13.859" v="230"/>
          <ac:spMkLst>
            <pc:docMk/>
            <pc:sldMk cId="1932101483" sldId="1597"/>
            <ac:spMk id="4" creationId="{2E88B57C-3DBF-24B4-2969-31929D175AB3}"/>
          </ac:spMkLst>
        </pc:spChg>
        <pc:spChg chg="mod">
          <ac:chgData name="Manika Dhiman (AQUENT LLC)" userId="748be0d8-799b-4751-9054-0e6d367ad438" providerId="ADAL" clId="{830BF1C5-025B-4CC8-8941-84FF4AE3BED4}" dt="2024-03-07T16:12:13.859" v="230"/>
          <ac:spMkLst>
            <pc:docMk/>
            <pc:sldMk cId="1932101483" sldId="1597"/>
            <ac:spMk id="5" creationId="{28F3F049-5539-2492-C637-B2FDCDFD8D84}"/>
          </ac:spMkLst>
        </pc:spChg>
        <pc:picChg chg="mod">
          <ac:chgData name="Manika Dhiman (AQUENT LLC)" userId="748be0d8-799b-4751-9054-0e6d367ad438" providerId="ADAL" clId="{830BF1C5-025B-4CC8-8941-84FF4AE3BED4}" dt="2024-03-07T16:35:05.086" v="436" actId="14100"/>
          <ac:picMkLst>
            <pc:docMk/>
            <pc:sldMk cId="1932101483" sldId="1597"/>
            <ac:picMk id="8" creationId="{8282E281-B9DD-AEB5-04A2-99D036560F0C}"/>
          </ac:picMkLst>
        </pc:picChg>
      </pc:sldChg>
      <pc:sldChg chg="modSp">
        <pc:chgData name="Manika Dhiman (AQUENT LLC)" userId="748be0d8-799b-4751-9054-0e6d367ad438" providerId="ADAL" clId="{830BF1C5-025B-4CC8-8941-84FF4AE3BED4}" dt="2024-03-07T16:12:13.859" v="230"/>
        <pc:sldMkLst>
          <pc:docMk/>
          <pc:sldMk cId="1818797782" sldId="1600"/>
        </pc:sldMkLst>
        <pc:spChg chg="mod">
          <ac:chgData name="Manika Dhiman (AQUENT LLC)" userId="748be0d8-799b-4751-9054-0e6d367ad438" providerId="ADAL" clId="{830BF1C5-025B-4CC8-8941-84FF4AE3BED4}" dt="2024-03-07T16:12:13.859" v="230"/>
          <ac:spMkLst>
            <pc:docMk/>
            <pc:sldMk cId="1818797782" sldId="1600"/>
            <ac:spMk id="2" creationId="{4B3F4C38-A983-8F5A-55BD-35B494824347}"/>
          </ac:spMkLst>
        </pc:spChg>
        <pc:spChg chg="mod">
          <ac:chgData name="Manika Dhiman (AQUENT LLC)" userId="748be0d8-799b-4751-9054-0e6d367ad438" providerId="ADAL" clId="{830BF1C5-025B-4CC8-8941-84FF4AE3BED4}" dt="2024-03-07T16:12:13.859" v="230"/>
          <ac:spMkLst>
            <pc:docMk/>
            <pc:sldMk cId="1818797782" sldId="1600"/>
            <ac:spMk id="3" creationId="{1A7D4433-8701-8897-A711-C0FDD00EBE71}"/>
          </ac:spMkLst>
        </pc:spChg>
      </pc:sldChg>
      <pc:sldChg chg="modSp mod">
        <pc:chgData name="Manika Dhiman (AQUENT LLC)" userId="748be0d8-799b-4751-9054-0e6d367ad438" providerId="ADAL" clId="{830BF1C5-025B-4CC8-8941-84FF4AE3BED4}" dt="2024-03-07T16:44:17.259" v="664" actId="20577"/>
        <pc:sldMkLst>
          <pc:docMk/>
          <pc:sldMk cId="2431728347" sldId="1601"/>
        </pc:sldMkLst>
        <pc:spChg chg="mod">
          <ac:chgData name="Manika Dhiman (AQUENT LLC)" userId="748be0d8-799b-4751-9054-0e6d367ad438" providerId="ADAL" clId="{830BF1C5-025B-4CC8-8941-84FF4AE3BED4}" dt="2024-03-07T16:43:26.370" v="660" actId="20577"/>
          <ac:spMkLst>
            <pc:docMk/>
            <pc:sldMk cId="2431728347" sldId="1601"/>
            <ac:spMk id="2" creationId="{F835094A-6A5C-DD56-B9FE-E5F77D229C14}"/>
          </ac:spMkLst>
        </pc:spChg>
        <pc:spChg chg="mod">
          <ac:chgData name="Manika Dhiman (AQUENT LLC)" userId="748be0d8-799b-4751-9054-0e6d367ad438" providerId="ADAL" clId="{830BF1C5-025B-4CC8-8941-84FF4AE3BED4}" dt="2024-03-07T16:43:07.013" v="650" actId="14100"/>
          <ac:spMkLst>
            <pc:docMk/>
            <pc:sldMk cId="2431728347" sldId="1601"/>
            <ac:spMk id="3" creationId="{68AAA778-32EF-0418-4F02-688B72EE10A1}"/>
          </ac:spMkLst>
        </pc:spChg>
        <pc:graphicFrameChg chg="mod modGraphic">
          <ac:chgData name="Manika Dhiman (AQUENT LLC)" userId="748be0d8-799b-4751-9054-0e6d367ad438" providerId="ADAL" clId="{830BF1C5-025B-4CC8-8941-84FF4AE3BED4}" dt="2024-03-07T16:44:17.259" v="664" actId="20577"/>
          <ac:graphicFrameMkLst>
            <pc:docMk/>
            <pc:sldMk cId="2431728347" sldId="1601"/>
            <ac:graphicFrameMk id="6" creationId="{C873EE78-F8DF-8CD2-5020-ED6905E6D87C}"/>
          </ac:graphicFrameMkLst>
        </pc:graphicFrameChg>
      </pc:sldChg>
      <pc:sldChg chg="modSp">
        <pc:chgData name="Manika Dhiman (AQUENT LLC)" userId="748be0d8-799b-4751-9054-0e6d367ad438" providerId="ADAL" clId="{830BF1C5-025B-4CC8-8941-84FF4AE3BED4}" dt="2024-03-07T16:12:13.859" v="230"/>
        <pc:sldMkLst>
          <pc:docMk/>
          <pc:sldMk cId="3935059667" sldId="1613"/>
        </pc:sldMkLst>
        <pc:spChg chg="mod">
          <ac:chgData name="Manika Dhiman (AQUENT LLC)" userId="748be0d8-799b-4751-9054-0e6d367ad438" providerId="ADAL" clId="{830BF1C5-025B-4CC8-8941-84FF4AE3BED4}" dt="2024-03-07T16:12:13.859" v="230"/>
          <ac:spMkLst>
            <pc:docMk/>
            <pc:sldMk cId="3935059667" sldId="1613"/>
            <ac:spMk id="4" creationId="{9DBDE6CD-6610-6706-C0ED-4A83973F8860}"/>
          </ac:spMkLst>
        </pc:spChg>
        <pc:graphicFrameChg chg="mod">
          <ac:chgData name="Manika Dhiman (AQUENT LLC)" userId="748be0d8-799b-4751-9054-0e6d367ad438" providerId="ADAL" clId="{830BF1C5-025B-4CC8-8941-84FF4AE3BED4}" dt="2024-03-07T16:12:13.859" v="230"/>
          <ac:graphicFrameMkLst>
            <pc:docMk/>
            <pc:sldMk cId="3935059667" sldId="1613"/>
            <ac:graphicFrameMk id="5" creationId="{E4EAC9A3-659F-429D-8F33-F32810E9F2BF}"/>
          </ac:graphicFrameMkLst>
        </pc:graphicFrameChg>
      </pc:sldChg>
      <pc:sldChg chg="modSp delCm">
        <pc:chgData name="Manika Dhiman (AQUENT LLC)" userId="748be0d8-799b-4751-9054-0e6d367ad438" providerId="ADAL" clId="{830BF1C5-025B-4CC8-8941-84FF4AE3BED4}" dt="2024-03-07T16:22:56.776" v="269"/>
        <pc:sldMkLst>
          <pc:docMk/>
          <pc:sldMk cId="3328775063" sldId="1614"/>
        </pc:sldMkLst>
        <pc:spChg chg="mod">
          <ac:chgData name="Manika Dhiman (AQUENT LLC)" userId="748be0d8-799b-4751-9054-0e6d367ad438" providerId="ADAL" clId="{830BF1C5-025B-4CC8-8941-84FF4AE3BED4}" dt="2024-03-07T16:12:13.859" v="230"/>
          <ac:spMkLst>
            <pc:docMk/>
            <pc:sldMk cId="3328775063" sldId="1614"/>
            <ac:spMk id="2" creationId="{EB616CC5-FEB2-E6CE-662D-424DF703921E}"/>
          </ac:spMkLst>
        </pc:spChg>
        <pc:spChg chg="mod">
          <ac:chgData name="Manika Dhiman (AQUENT LLC)" userId="748be0d8-799b-4751-9054-0e6d367ad438" providerId="ADAL" clId="{830BF1C5-025B-4CC8-8941-84FF4AE3BED4}" dt="2024-03-07T16:12:13.859" v="230"/>
          <ac:spMkLst>
            <pc:docMk/>
            <pc:sldMk cId="3328775063" sldId="1614"/>
            <ac:spMk id="3" creationId="{7110A51F-B52D-FC60-A3E1-3156A72D34E2}"/>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22:56.776" v="269"/>
              <pc2:cmMkLst xmlns:pc2="http://schemas.microsoft.com/office/powerpoint/2019/9/main/command">
                <pc:docMk/>
                <pc:sldMk cId="3328775063" sldId="1614"/>
                <pc2:cmMk id="{C543FE37-2CE2-4E66-88B2-EC024CBCA9CE}"/>
              </pc2:cmMkLst>
            </pc226:cmChg>
          </p:ext>
        </pc:extLst>
      </pc:sldChg>
      <pc:sldChg chg="modSp">
        <pc:chgData name="Manika Dhiman (AQUENT LLC)" userId="748be0d8-799b-4751-9054-0e6d367ad438" providerId="ADAL" clId="{830BF1C5-025B-4CC8-8941-84FF4AE3BED4}" dt="2024-03-07T16:18:51.951" v="255"/>
        <pc:sldMkLst>
          <pc:docMk/>
          <pc:sldMk cId="1362144063" sldId="1616"/>
        </pc:sldMkLst>
        <pc:spChg chg="mod">
          <ac:chgData name="Manika Dhiman (AQUENT LLC)" userId="748be0d8-799b-4751-9054-0e6d367ad438" providerId="ADAL" clId="{830BF1C5-025B-4CC8-8941-84FF4AE3BED4}" dt="2024-03-07T16:12:13.859" v="230"/>
          <ac:spMkLst>
            <pc:docMk/>
            <pc:sldMk cId="1362144063" sldId="1616"/>
            <ac:spMk id="6" creationId="{F1C8A72C-A32E-6131-D45D-1E6141C0EBE4}"/>
          </ac:spMkLst>
        </pc:spChg>
        <pc:graphicFrameChg chg="mod">
          <ac:chgData name="Manika Dhiman (AQUENT LLC)" userId="748be0d8-799b-4751-9054-0e6d367ad438" providerId="ADAL" clId="{830BF1C5-025B-4CC8-8941-84FF4AE3BED4}" dt="2024-03-07T16:18:51.951" v="255"/>
          <ac:graphicFrameMkLst>
            <pc:docMk/>
            <pc:sldMk cId="1362144063" sldId="1616"/>
            <ac:graphicFrameMk id="2" creationId="{09EB833B-A684-8433-2E52-260319C88585}"/>
          </ac:graphicFrameMkLst>
        </pc:graphicFrameChg>
      </pc:sldChg>
      <pc:sldChg chg="modSp">
        <pc:chgData name="Manika Dhiman (AQUENT LLC)" userId="748be0d8-799b-4751-9054-0e6d367ad438" providerId="ADAL" clId="{830BF1C5-025B-4CC8-8941-84FF4AE3BED4}" dt="2024-03-07T16:12:13.859" v="230"/>
        <pc:sldMkLst>
          <pc:docMk/>
          <pc:sldMk cId="1520998628" sldId="1618"/>
        </pc:sldMkLst>
        <pc:spChg chg="mod">
          <ac:chgData name="Manika Dhiman (AQUENT LLC)" userId="748be0d8-799b-4751-9054-0e6d367ad438" providerId="ADAL" clId="{830BF1C5-025B-4CC8-8941-84FF4AE3BED4}" dt="2024-03-07T16:12:13.859" v="230"/>
          <ac:spMkLst>
            <pc:docMk/>
            <pc:sldMk cId="1520998628" sldId="1618"/>
            <ac:spMk id="2" creationId="{A77D6980-0749-F852-5984-1938E0DC50BD}"/>
          </ac:spMkLst>
        </pc:spChg>
        <pc:graphicFrameChg chg="mod">
          <ac:chgData name="Manika Dhiman (AQUENT LLC)" userId="748be0d8-799b-4751-9054-0e6d367ad438" providerId="ADAL" clId="{830BF1C5-025B-4CC8-8941-84FF4AE3BED4}" dt="2024-03-07T16:12:13.859" v="230"/>
          <ac:graphicFrameMkLst>
            <pc:docMk/>
            <pc:sldMk cId="1520998628" sldId="1618"/>
            <ac:graphicFrameMk id="6" creationId="{C90DF7A0-AF97-11D4-4CE0-A4C95BF4AD45}"/>
          </ac:graphicFrameMkLst>
        </pc:graphicFrameChg>
      </pc:sldChg>
      <pc:sldChg chg="modSp mod">
        <pc:chgData name="Manika Dhiman (AQUENT LLC)" userId="748be0d8-799b-4751-9054-0e6d367ad438" providerId="ADAL" clId="{830BF1C5-025B-4CC8-8941-84FF4AE3BED4}" dt="2024-03-07T16:34:29.380" v="411" actId="20577"/>
        <pc:sldMkLst>
          <pc:docMk/>
          <pc:sldMk cId="2486317265" sldId="1626"/>
        </pc:sldMkLst>
        <pc:spChg chg="mod">
          <ac:chgData name="Manika Dhiman (AQUENT LLC)" userId="748be0d8-799b-4751-9054-0e6d367ad438" providerId="ADAL" clId="{830BF1C5-025B-4CC8-8941-84FF4AE3BED4}" dt="2024-03-07T16:34:29.380" v="411" actId="20577"/>
          <ac:spMkLst>
            <pc:docMk/>
            <pc:sldMk cId="2486317265" sldId="1626"/>
            <ac:spMk id="3" creationId="{7E60F16A-CDD1-4284-8AA4-5C08C92BD4C0}"/>
          </ac:spMkLst>
        </pc:spChg>
      </pc:sldChg>
      <pc:sldChg chg="modSp mod">
        <pc:chgData name="Manika Dhiman (AQUENT LLC)" userId="748be0d8-799b-4751-9054-0e6d367ad438" providerId="ADAL" clId="{830BF1C5-025B-4CC8-8941-84FF4AE3BED4}" dt="2024-03-07T16:36:04.986" v="440" actId="20577"/>
        <pc:sldMkLst>
          <pc:docMk/>
          <pc:sldMk cId="2242108431" sldId="1651"/>
        </pc:sldMkLst>
        <pc:spChg chg="mod">
          <ac:chgData name="Manika Dhiman (AQUENT LLC)" userId="748be0d8-799b-4751-9054-0e6d367ad438" providerId="ADAL" clId="{830BF1C5-025B-4CC8-8941-84FF4AE3BED4}" dt="2024-03-07T16:36:04.986" v="440" actId="20577"/>
          <ac:spMkLst>
            <pc:docMk/>
            <pc:sldMk cId="2242108431" sldId="1651"/>
            <ac:spMk id="2" creationId="{ED8D4EB4-B0EE-B386-AFBD-18CAB5784D35}"/>
          </ac:spMkLst>
        </pc:spChg>
      </pc:sldChg>
      <pc:sldChg chg="modSp">
        <pc:chgData name="Manika Dhiman (AQUENT LLC)" userId="748be0d8-799b-4751-9054-0e6d367ad438" providerId="ADAL" clId="{830BF1C5-025B-4CC8-8941-84FF4AE3BED4}" dt="2024-03-07T16:12:13.859" v="230"/>
        <pc:sldMkLst>
          <pc:docMk/>
          <pc:sldMk cId="4015946636" sldId="1652"/>
        </pc:sldMkLst>
        <pc:spChg chg="mod">
          <ac:chgData name="Manika Dhiman (AQUENT LLC)" userId="748be0d8-799b-4751-9054-0e6d367ad438" providerId="ADAL" clId="{830BF1C5-025B-4CC8-8941-84FF4AE3BED4}" dt="2024-03-07T16:12:13.859" v="230"/>
          <ac:spMkLst>
            <pc:docMk/>
            <pc:sldMk cId="4015946636" sldId="1652"/>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1689241879" sldId="1656"/>
        </pc:sldMkLst>
        <pc:spChg chg="mod">
          <ac:chgData name="Manika Dhiman (AQUENT LLC)" userId="748be0d8-799b-4751-9054-0e6d367ad438" providerId="ADAL" clId="{830BF1C5-025B-4CC8-8941-84FF4AE3BED4}" dt="2024-03-07T16:12:13.859" v="230"/>
          <ac:spMkLst>
            <pc:docMk/>
            <pc:sldMk cId="1689241879" sldId="1656"/>
            <ac:spMk id="8" creationId="{FE4A7E30-8D92-48A5-A5FD-F84741BCB988}"/>
          </ac:spMkLst>
        </pc:spChg>
      </pc:sldChg>
      <pc:sldChg chg="modSp mod">
        <pc:chgData name="Manika Dhiman (AQUENT LLC)" userId="748be0d8-799b-4751-9054-0e6d367ad438" providerId="ADAL" clId="{830BF1C5-025B-4CC8-8941-84FF4AE3BED4}" dt="2024-03-07T16:26:00.034" v="329" actId="20577"/>
        <pc:sldMkLst>
          <pc:docMk/>
          <pc:sldMk cId="132149606" sldId="1657"/>
        </pc:sldMkLst>
        <pc:spChg chg="mod">
          <ac:chgData name="Manika Dhiman (AQUENT LLC)" userId="748be0d8-799b-4751-9054-0e6d367ad438" providerId="ADAL" clId="{830BF1C5-025B-4CC8-8941-84FF4AE3BED4}" dt="2024-03-07T16:26:00.034" v="329" actId="20577"/>
          <ac:spMkLst>
            <pc:docMk/>
            <pc:sldMk cId="132149606" sldId="1657"/>
            <ac:spMk id="2" creationId="{67BDE302-7609-E0E1-3060-BB5E6E8BACF7}"/>
          </ac:spMkLst>
        </pc:spChg>
        <pc:spChg chg="mod">
          <ac:chgData name="Manika Dhiman (AQUENT LLC)" userId="748be0d8-799b-4751-9054-0e6d367ad438" providerId="ADAL" clId="{830BF1C5-025B-4CC8-8941-84FF4AE3BED4}" dt="2024-03-07T16:12:13.859" v="230"/>
          <ac:spMkLst>
            <pc:docMk/>
            <pc:sldMk cId="132149606" sldId="1657"/>
            <ac:spMk id="3" creationId="{6E445B1A-775A-B718-CC31-CB1D5D4F1132}"/>
          </ac:spMkLst>
        </pc:spChg>
      </pc:sldChg>
      <pc:sldChg chg="modSp mod">
        <pc:chgData name="Manika Dhiman (AQUENT LLC)" userId="748be0d8-799b-4751-9054-0e6d367ad438" providerId="ADAL" clId="{830BF1C5-025B-4CC8-8941-84FF4AE3BED4}" dt="2024-03-08T16:57:28.762" v="1132" actId="2711"/>
        <pc:sldMkLst>
          <pc:docMk/>
          <pc:sldMk cId="1727125433" sldId="1658"/>
        </pc:sldMkLst>
        <pc:spChg chg="mod">
          <ac:chgData name="Manika Dhiman (AQUENT LLC)" userId="748be0d8-799b-4751-9054-0e6d367ad438" providerId="ADAL" clId="{830BF1C5-025B-4CC8-8941-84FF4AE3BED4}" dt="2024-03-08T16:57:28.762" v="1132" actId="2711"/>
          <ac:spMkLst>
            <pc:docMk/>
            <pc:sldMk cId="1727125433" sldId="1658"/>
            <ac:spMk id="2" creationId="{3DB21E10-0760-2471-839B-0E6DDB5B3C83}"/>
          </ac:spMkLst>
        </pc:spChg>
        <pc:spChg chg="mod">
          <ac:chgData name="Manika Dhiman (AQUENT LLC)" userId="748be0d8-799b-4751-9054-0e6d367ad438" providerId="ADAL" clId="{830BF1C5-025B-4CC8-8941-84FF4AE3BED4}" dt="2024-03-07T16:25:15.255" v="323" actId="255"/>
          <ac:spMkLst>
            <pc:docMk/>
            <pc:sldMk cId="1727125433" sldId="1658"/>
            <ac:spMk id="3" creationId="{BF8BFBE9-C8DC-ACC6-BC0A-3A3120381588}"/>
          </ac:spMkLst>
        </pc:spChg>
      </pc:sldChg>
      <pc:sldChg chg="addSp delSp modSp mod">
        <pc:chgData name="Manika Dhiman (AQUENT LLC)" userId="748be0d8-799b-4751-9054-0e6d367ad438" providerId="ADAL" clId="{830BF1C5-025B-4CC8-8941-84FF4AE3BED4}" dt="2024-03-07T16:12:13.859" v="230"/>
        <pc:sldMkLst>
          <pc:docMk/>
          <pc:sldMk cId="1148592684" sldId="1659"/>
        </pc:sldMkLst>
        <pc:spChg chg="mod">
          <ac:chgData name="Manika Dhiman (AQUENT LLC)" userId="748be0d8-799b-4751-9054-0e6d367ad438" providerId="ADAL" clId="{830BF1C5-025B-4CC8-8941-84FF4AE3BED4}" dt="2024-03-07T16:12:13.859" v="230"/>
          <ac:spMkLst>
            <pc:docMk/>
            <pc:sldMk cId="1148592684" sldId="1659"/>
            <ac:spMk id="2" creationId="{0C73D526-5379-80BC-5C51-954A4A4EC0C0}"/>
          </ac:spMkLst>
        </pc:spChg>
        <pc:spChg chg="mod">
          <ac:chgData name="Manika Dhiman (AQUENT LLC)" userId="748be0d8-799b-4751-9054-0e6d367ad438" providerId="ADAL" clId="{830BF1C5-025B-4CC8-8941-84FF4AE3BED4}" dt="2024-03-07T16:12:13.859" v="230"/>
          <ac:spMkLst>
            <pc:docMk/>
            <pc:sldMk cId="1148592684" sldId="1659"/>
            <ac:spMk id="3" creationId="{8FE8A87A-C92F-EBF4-D725-4C6F80D854D4}"/>
          </ac:spMkLst>
        </pc:spChg>
        <pc:graphicFrameChg chg="add mod modGraphic">
          <ac:chgData name="Manika Dhiman (AQUENT LLC)" userId="748be0d8-799b-4751-9054-0e6d367ad438" providerId="ADAL" clId="{830BF1C5-025B-4CC8-8941-84FF4AE3BED4}" dt="2024-03-07T16:11:15.122" v="225" actId="1076"/>
          <ac:graphicFrameMkLst>
            <pc:docMk/>
            <pc:sldMk cId="1148592684" sldId="1659"/>
            <ac:graphicFrameMk id="4" creationId="{2716EF28-003F-8958-9264-07888B3A34D9}"/>
          </ac:graphicFrameMkLst>
        </pc:graphicFrameChg>
        <pc:graphicFrameChg chg="del">
          <ac:chgData name="Manika Dhiman (AQUENT LLC)" userId="748be0d8-799b-4751-9054-0e6d367ad438" providerId="ADAL" clId="{830BF1C5-025B-4CC8-8941-84FF4AE3BED4}" dt="2024-03-07T16:10:56.769" v="224" actId="478"/>
          <ac:graphicFrameMkLst>
            <pc:docMk/>
            <pc:sldMk cId="1148592684" sldId="1659"/>
            <ac:graphicFrameMk id="7" creationId="{C0CFFDE0-BE6E-5FDC-6B6D-0C34A24627FD}"/>
          </ac:graphicFrameMkLst>
        </pc:graphicFrameChg>
      </pc:sldChg>
      <pc:sldChg chg="addSp delSp modSp mod">
        <pc:chgData name="Manika Dhiman (AQUENT LLC)" userId="748be0d8-799b-4751-9054-0e6d367ad438" providerId="ADAL" clId="{830BF1C5-025B-4CC8-8941-84FF4AE3BED4}" dt="2024-03-07T16:13:47.561" v="241" actId="478"/>
        <pc:sldMkLst>
          <pc:docMk/>
          <pc:sldMk cId="1664588058" sldId="1660"/>
        </pc:sldMkLst>
        <pc:spChg chg="mod">
          <ac:chgData name="Manika Dhiman (AQUENT LLC)" userId="748be0d8-799b-4751-9054-0e6d367ad438" providerId="ADAL" clId="{830BF1C5-025B-4CC8-8941-84FF4AE3BED4}" dt="2024-03-07T16:12:13.859" v="230"/>
          <ac:spMkLst>
            <pc:docMk/>
            <pc:sldMk cId="1664588058" sldId="1660"/>
            <ac:spMk id="2" creationId="{9E2B5DE0-C4D7-10EB-CE97-889333FCE799}"/>
          </ac:spMkLst>
        </pc:spChg>
        <pc:spChg chg="add del mod">
          <ac:chgData name="Manika Dhiman (AQUENT LLC)" userId="748be0d8-799b-4751-9054-0e6d367ad438" providerId="ADAL" clId="{830BF1C5-025B-4CC8-8941-84FF4AE3BED4}" dt="2024-03-07T16:13:47.561" v="241" actId="478"/>
          <ac:spMkLst>
            <pc:docMk/>
            <pc:sldMk cId="1664588058" sldId="1660"/>
            <ac:spMk id="5" creationId="{5AE1F843-E6DB-4401-86B9-1D84C817641B}"/>
          </ac:spMkLst>
        </pc:spChg>
        <pc:graphicFrameChg chg="add mod">
          <ac:chgData name="Manika Dhiman (AQUENT LLC)" userId="748be0d8-799b-4751-9054-0e6d367ad438" providerId="ADAL" clId="{830BF1C5-025B-4CC8-8941-84FF4AE3BED4}" dt="2024-03-07T16:13:28.014" v="240" actId="1076"/>
          <ac:graphicFrameMkLst>
            <pc:docMk/>
            <pc:sldMk cId="1664588058" sldId="1660"/>
            <ac:graphicFrameMk id="3" creationId="{6814A97D-8F52-A348-5967-477D5550EF9D}"/>
          </ac:graphicFrameMkLst>
        </pc:graphicFrameChg>
        <pc:graphicFrameChg chg="del mod">
          <ac:chgData name="Manika Dhiman (AQUENT LLC)" userId="748be0d8-799b-4751-9054-0e6d367ad438" providerId="ADAL" clId="{830BF1C5-025B-4CC8-8941-84FF4AE3BED4}" dt="2024-03-07T16:13:19.262" v="239" actId="478"/>
          <ac:graphicFrameMkLst>
            <pc:docMk/>
            <pc:sldMk cId="1664588058" sldId="1660"/>
            <ac:graphicFrameMk id="7" creationId="{0F38BB1C-DB1F-F9CC-1196-2F0F39AACAA9}"/>
          </ac:graphicFrameMkLst>
        </pc:graphicFrameChg>
      </pc:sldChg>
      <pc:sldChg chg="modSp mod">
        <pc:chgData name="Manika Dhiman (AQUENT LLC)" userId="748be0d8-799b-4751-9054-0e6d367ad438" providerId="ADAL" clId="{830BF1C5-025B-4CC8-8941-84FF4AE3BED4}" dt="2024-03-08T16:57:49.075" v="1133" actId="2711"/>
        <pc:sldMkLst>
          <pc:docMk/>
          <pc:sldMk cId="4002192166" sldId="1661"/>
        </pc:sldMkLst>
        <pc:spChg chg="mod">
          <ac:chgData name="Manika Dhiman (AQUENT LLC)" userId="748be0d8-799b-4751-9054-0e6d367ad438" providerId="ADAL" clId="{830BF1C5-025B-4CC8-8941-84FF4AE3BED4}" dt="2024-03-08T16:57:49.075" v="1133" actId="2711"/>
          <ac:spMkLst>
            <pc:docMk/>
            <pc:sldMk cId="4002192166" sldId="1661"/>
            <ac:spMk id="2" creationId="{D165513E-D087-A501-037B-323B09BAB751}"/>
          </ac:spMkLst>
        </pc:spChg>
        <pc:spChg chg="mod">
          <ac:chgData name="Manika Dhiman (AQUENT LLC)" userId="748be0d8-799b-4751-9054-0e6d367ad438" providerId="ADAL" clId="{830BF1C5-025B-4CC8-8941-84FF4AE3BED4}" dt="2024-03-07T16:14:29.135" v="248" actId="14100"/>
          <ac:spMkLst>
            <pc:docMk/>
            <pc:sldMk cId="4002192166" sldId="1661"/>
            <ac:spMk id="3" creationId="{DDF75A83-F8F7-C760-3665-63CC80CEFD5A}"/>
          </ac:spMkLst>
        </pc:spChg>
      </pc:sldChg>
      <pc:sldChg chg="modSp mod">
        <pc:chgData name="Manika Dhiman (AQUENT LLC)" userId="748be0d8-799b-4751-9054-0e6d367ad438" providerId="ADAL" clId="{830BF1C5-025B-4CC8-8941-84FF4AE3BED4}" dt="2024-03-07T16:26:24.704" v="330" actId="255"/>
        <pc:sldMkLst>
          <pc:docMk/>
          <pc:sldMk cId="2905476990" sldId="1662"/>
        </pc:sldMkLst>
        <pc:spChg chg="mod">
          <ac:chgData name="Manika Dhiman (AQUENT LLC)" userId="748be0d8-799b-4751-9054-0e6d367ad438" providerId="ADAL" clId="{830BF1C5-025B-4CC8-8941-84FF4AE3BED4}" dt="2024-03-07T16:12:13.859" v="230"/>
          <ac:spMkLst>
            <pc:docMk/>
            <pc:sldMk cId="2905476990" sldId="1662"/>
            <ac:spMk id="2" creationId="{82869CBD-A686-A02A-AA85-6050369C2659}"/>
          </ac:spMkLst>
        </pc:spChg>
        <pc:spChg chg="mod">
          <ac:chgData name="Manika Dhiman (AQUENT LLC)" userId="748be0d8-799b-4751-9054-0e6d367ad438" providerId="ADAL" clId="{830BF1C5-025B-4CC8-8941-84FF4AE3BED4}" dt="2024-03-07T16:26:24.704" v="330" actId="255"/>
          <ac:spMkLst>
            <pc:docMk/>
            <pc:sldMk cId="2905476990" sldId="1662"/>
            <ac:spMk id="3" creationId="{855E3460-430F-4AED-BADE-99F75EBA9392}"/>
          </ac:spMkLst>
        </pc:spChg>
      </pc:sldChg>
      <pc:sldChg chg="addSp delSp modSp mod">
        <pc:chgData name="Manika Dhiman (AQUENT LLC)" userId="748be0d8-799b-4751-9054-0e6d367ad438" providerId="ADAL" clId="{830BF1C5-025B-4CC8-8941-84FF4AE3BED4}" dt="2024-03-07T16:12:13.859" v="230"/>
        <pc:sldMkLst>
          <pc:docMk/>
          <pc:sldMk cId="3477086664" sldId="1663"/>
        </pc:sldMkLst>
        <pc:spChg chg="mod">
          <ac:chgData name="Manika Dhiman (AQUENT LLC)" userId="748be0d8-799b-4751-9054-0e6d367ad438" providerId="ADAL" clId="{830BF1C5-025B-4CC8-8941-84FF4AE3BED4}" dt="2024-03-07T16:12:13.859" v="230"/>
          <ac:spMkLst>
            <pc:docMk/>
            <pc:sldMk cId="3477086664" sldId="1663"/>
            <ac:spMk id="2" creationId="{D0A681CC-472D-D8A4-0F7B-08814E279009}"/>
          </ac:spMkLst>
        </pc:spChg>
        <pc:spChg chg="mod">
          <ac:chgData name="Manika Dhiman (AQUENT LLC)" userId="748be0d8-799b-4751-9054-0e6d367ad438" providerId="ADAL" clId="{830BF1C5-025B-4CC8-8941-84FF4AE3BED4}" dt="2024-03-07T16:12:13.859" v="230"/>
          <ac:spMkLst>
            <pc:docMk/>
            <pc:sldMk cId="3477086664" sldId="1663"/>
            <ac:spMk id="3" creationId="{08D4872A-1549-E608-FFBD-5D0F437C7A08}"/>
          </ac:spMkLst>
        </pc:spChg>
        <pc:graphicFrameChg chg="add mod modGraphic">
          <ac:chgData name="Manika Dhiman (AQUENT LLC)" userId="748be0d8-799b-4751-9054-0e6d367ad438" providerId="ADAL" clId="{830BF1C5-025B-4CC8-8941-84FF4AE3BED4}" dt="2024-03-07T16:04:32.952" v="150" actId="1038"/>
          <ac:graphicFrameMkLst>
            <pc:docMk/>
            <pc:sldMk cId="3477086664" sldId="1663"/>
            <ac:graphicFrameMk id="4" creationId="{C01B0A52-A9AC-9A72-B24A-0115BF09BD8A}"/>
          </ac:graphicFrameMkLst>
        </pc:graphicFrameChg>
        <pc:graphicFrameChg chg="del mod modGraphic">
          <ac:chgData name="Manika Dhiman (AQUENT LLC)" userId="748be0d8-799b-4751-9054-0e6d367ad438" providerId="ADAL" clId="{830BF1C5-025B-4CC8-8941-84FF4AE3BED4}" dt="2024-03-07T16:04:17.803" v="107" actId="478"/>
          <ac:graphicFrameMkLst>
            <pc:docMk/>
            <pc:sldMk cId="3477086664" sldId="1663"/>
            <ac:graphicFrameMk id="7" creationId="{8B549C8B-E921-8D72-01E1-0A5F19704E14}"/>
          </ac:graphicFrameMkLst>
        </pc:graphicFrameChg>
      </pc:sldChg>
      <pc:sldChg chg="addSp delSp modSp mod setBg">
        <pc:chgData name="Manika Dhiman (AQUENT LLC)" userId="748be0d8-799b-4751-9054-0e6d367ad438" providerId="ADAL" clId="{830BF1C5-025B-4CC8-8941-84FF4AE3BED4}" dt="2024-03-07T16:12:13.859" v="230"/>
        <pc:sldMkLst>
          <pc:docMk/>
          <pc:sldMk cId="150949100" sldId="1664"/>
        </pc:sldMkLst>
        <pc:spChg chg="mod">
          <ac:chgData name="Manika Dhiman (AQUENT LLC)" userId="748be0d8-799b-4751-9054-0e6d367ad438" providerId="ADAL" clId="{830BF1C5-025B-4CC8-8941-84FF4AE3BED4}" dt="2024-03-07T16:12:13.859" v="230"/>
          <ac:spMkLst>
            <pc:docMk/>
            <pc:sldMk cId="150949100" sldId="1664"/>
            <ac:spMk id="2" creationId="{BCD5037E-4CFC-E5AD-A74E-E18A70F1E4D8}"/>
          </ac:spMkLst>
        </pc:spChg>
        <pc:spChg chg="mod">
          <ac:chgData name="Manika Dhiman (AQUENT LLC)" userId="748be0d8-799b-4751-9054-0e6d367ad438" providerId="ADAL" clId="{830BF1C5-025B-4CC8-8941-84FF4AE3BED4}" dt="2024-03-07T16:12:13.859" v="230"/>
          <ac:spMkLst>
            <pc:docMk/>
            <pc:sldMk cId="150949100" sldId="1664"/>
            <ac:spMk id="3" creationId="{15125F17-A7D1-A20B-58E5-FF9B05A93DCF}"/>
          </ac:spMkLst>
        </pc:spChg>
        <pc:graphicFrameChg chg="add mod modGraphic">
          <ac:chgData name="Manika Dhiman (AQUENT LLC)" userId="748be0d8-799b-4751-9054-0e6d367ad438" providerId="ADAL" clId="{830BF1C5-025B-4CC8-8941-84FF4AE3BED4}" dt="2024-03-07T16:06:29.489" v="174" actId="20577"/>
          <ac:graphicFrameMkLst>
            <pc:docMk/>
            <pc:sldMk cId="150949100" sldId="1664"/>
            <ac:graphicFrameMk id="4" creationId="{5A781276-88E9-BDF6-8AB6-DA10854A1C2F}"/>
          </ac:graphicFrameMkLst>
        </pc:graphicFrameChg>
        <pc:graphicFrameChg chg="del mod modGraphic">
          <ac:chgData name="Manika Dhiman (AQUENT LLC)" userId="748be0d8-799b-4751-9054-0e6d367ad438" providerId="ADAL" clId="{830BF1C5-025B-4CC8-8941-84FF4AE3BED4}" dt="2024-03-07T16:06:36.288" v="176" actId="478"/>
          <ac:graphicFrameMkLst>
            <pc:docMk/>
            <pc:sldMk cId="150949100" sldId="1664"/>
            <ac:graphicFrameMk id="7" creationId="{7AE5C9B3-3670-7739-FE4A-E5189AB9F9E1}"/>
          </ac:graphicFrameMkLst>
        </pc:graphicFrameChg>
      </pc:sldChg>
      <pc:sldChg chg="modSp mod">
        <pc:chgData name="Manika Dhiman (AQUENT LLC)" userId="748be0d8-799b-4751-9054-0e6d367ad438" providerId="ADAL" clId="{830BF1C5-025B-4CC8-8941-84FF4AE3BED4}" dt="2024-03-07T16:20:16.303" v="262" actId="1076"/>
        <pc:sldMkLst>
          <pc:docMk/>
          <pc:sldMk cId="1720766959" sldId="1665"/>
        </pc:sldMkLst>
        <pc:spChg chg="mod">
          <ac:chgData name="Manika Dhiman (AQUENT LLC)" userId="748be0d8-799b-4751-9054-0e6d367ad438" providerId="ADAL" clId="{830BF1C5-025B-4CC8-8941-84FF4AE3BED4}" dt="2024-03-07T16:12:13.859" v="230"/>
          <ac:spMkLst>
            <pc:docMk/>
            <pc:sldMk cId="1720766959" sldId="1665"/>
            <ac:spMk id="2" creationId="{0752F91E-090D-871D-7FD1-6A4EE69367DD}"/>
          </ac:spMkLst>
        </pc:spChg>
        <pc:graphicFrameChg chg="mod modGraphic">
          <ac:chgData name="Manika Dhiman (AQUENT LLC)" userId="748be0d8-799b-4751-9054-0e6d367ad438" providerId="ADAL" clId="{830BF1C5-025B-4CC8-8941-84FF4AE3BED4}" dt="2024-03-07T16:20:16.303" v="262" actId="1076"/>
          <ac:graphicFrameMkLst>
            <pc:docMk/>
            <pc:sldMk cId="1720766959" sldId="1665"/>
            <ac:graphicFrameMk id="7" creationId="{B85BB2CD-39BE-2137-A1A7-537676A57DBA}"/>
          </ac:graphicFrameMkLst>
        </pc:graphicFrameChg>
      </pc:sldChg>
      <pc:sldChg chg="modSp mod">
        <pc:chgData name="Manika Dhiman (AQUENT LLC)" userId="748be0d8-799b-4751-9054-0e6d367ad438" providerId="ADAL" clId="{830BF1C5-025B-4CC8-8941-84FF4AE3BED4}" dt="2024-03-07T16:21:44.453" v="266" actId="13926"/>
        <pc:sldMkLst>
          <pc:docMk/>
          <pc:sldMk cId="3186718883" sldId="1666"/>
        </pc:sldMkLst>
        <pc:spChg chg="mod">
          <ac:chgData name="Manika Dhiman (AQUENT LLC)" userId="748be0d8-799b-4751-9054-0e6d367ad438" providerId="ADAL" clId="{830BF1C5-025B-4CC8-8941-84FF4AE3BED4}" dt="2024-03-07T16:12:13.859" v="230"/>
          <ac:spMkLst>
            <pc:docMk/>
            <pc:sldMk cId="3186718883" sldId="1666"/>
            <ac:spMk id="2" creationId="{5D5B101E-7010-87AB-0590-E29086FB2BAC}"/>
          </ac:spMkLst>
        </pc:spChg>
        <pc:graphicFrameChg chg="modGraphic">
          <ac:chgData name="Manika Dhiman (AQUENT LLC)" userId="748be0d8-799b-4751-9054-0e6d367ad438" providerId="ADAL" clId="{830BF1C5-025B-4CC8-8941-84FF4AE3BED4}" dt="2024-03-07T16:21:44.453" v="266" actId="13926"/>
          <ac:graphicFrameMkLst>
            <pc:docMk/>
            <pc:sldMk cId="3186718883" sldId="1666"/>
            <ac:graphicFrameMk id="7" creationId="{5BE2F742-8A23-F5B9-F7D2-2A41FBE86D86}"/>
          </ac:graphicFrameMkLst>
        </pc:graphicFrameChg>
      </pc:sldChg>
      <pc:sldChg chg="modSp del mod">
        <pc:chgData name="Manika Dhiman (AQUENT LLC)" userId="748be0d8-799b-4751-9054-0e6d367ad438" providerId="ADAL" clId="{830BF1C5-025B-4CC8-8941-84FF4AE3BED4}" dt="2024-03-07T16:34:23.837" v="410" actId="47"/>
        <pc:sldMkLst>
          <pc:docMk/>
          <pc:sldMk cId="325365548" sldId="1667"/>
        </pc:sldMkLst>
        <pc:spChg chg="mod">
          <ac:chgData name="Manika Dhiman (AQUENT LLC)" userId="748be0d8-799b-4751-9054-0e6d367ad438" providerId="ADAL" clId="{830BF1C5-025B-4CC8-8941-84FF4AE3BED4}" dt="2024-03-07T16:33:41.332" v="409" actId="113"/>
          <ac:spMkLst>
            <pc:docMk/>
            <pc:sldMk cId="325365548" sldId="1667"/>
            <ac:spMk id="2" creationId="{4FD4C527-4492-3B86-000B-888B39C33D3B}"/>
          </ac:spMkLst>
        </pc:spChg>
      </pc:sldChg>
      <pc:sldChg chg="modSp">
        <pc:chgData name="Manika Dhiman (AQUENT LLC)" userId="748be0d8-799b-4751-9054-0e6d367ad438" providerId="ADAL" clId="{830BF1C5-025B-4CC8-8941-84FF4AE3BED4}" dt="2024-03-07T18:11:15.506" v="864" actId="2711"/>
        <pc:sldMkLst>
          <pc:docMk/>
          <pc:sldMk cId="3518494193" sldId="1668"/>
        </pc:sldMkLst>
        <pc:spChg chg="mod">
          <ac:chgData name="Manika Dhiman (AQUENT LLC)" userId="748be0d8-799b-4751-9054-0e6d367ad438" providerId="ADAL" clId="{830BF1C5-025B-4CC8-8941-84FF4AE3BED4}" dt="2024-03-07T16:12:13.859" v="230"/>
          <ac:spMkLst>
            <pc:docMk/>
            <pc:sldMk cId="3518494193" sldId="1668"/>
            <ac:spMk id="8" creationId="{FE4A7E30-8D92-48A5-A5FD-F84741BCB988}"/>
          </ac:spMkLst>
        </pc:spChg>
        <pc:graphicFrameChg chg="mod">
          <ac:chgData name="Manika Dhiman (AQUENT LLC)" userId="748be0d8-799b-4751-9054-0e6d367ad438" providerId="ADAL" clId="{830BF1C5-025B-4CC8-8941-84FF4AE3BED4}" dt="2024-03-07T18:11:15.506" v="864" actId="2711"/>
          <ac:graphicFrameMkLst>
            <pc:docMk/>
            <pc:sldMk cId="3518494193" sldId="1668"/>
            <ac:graphicFrameMk id="10" creationId="{41925E98-A620-00DD-A33F-1A48449DB633}"/>
          </ac:graphicFrameMkLst>
        </pc:graphicFrameChg>
      </pc:sldChg>
      <pc:sldChg chg="modSp mod">
        <pc:chgData name="Manika Dhiman (AQUENT LLC)" userId="748be0d8-799b-4751-9054-0e6d367ad438" providerId="ADAL" clId="{830BF1C5-025B-4CC8-8941-84FF4AE3BED4}" dt="2024-03-07T18:11:26.684" v="865" actId="2711"/>
        <pc:sldMkLst>
          <pc:docMk/>
          <pc:sldMk cId="889086911" sldId="1669"/>
        </pc:sldMkLst>
        <pc:spChg chg="mod">
          <ac:chgData name="Manika Dhiman (AQUENT LLC)" userId="748be0d8-799b-4751-9054-0e6d367ad438" providerId="ADAL" clId="{830BF1C5-025B-4CC8-8941-84FF4AE3BED4}" dt="2024-03-07T16:35:57.405" v="439" actId="20577"/>
          <ac:spMkLst>
            <pc:docMk/>
            <pc:sldMk cId="889086911" sldId="1669"/>
            <ac:spMk id="8" creationId="{FE4A7E30-8D92-48A5-A5FD-F84741BCB988}"/>
          </ac:spMkLst>
        </pc:spChg>
        <pc:graphicFrameChg chg="mod">
          <ac:chgData name="Manika Dhiman (AQUENT LLC)" userId="748be0d8-799b-4751-9054-0e6d367ad438" providerId="ADAL" clId="{830BF1C5-025B-4CC8-8941-84FF4AE3BED4}" dt="2024-03-07T18:11:26.684" v="865" actId="2711"/>
          <ac:graphicFrameMkLst>
            <pc:docMk/>
            <pc:sldMk cId="889086911" sldId="1669"/>
            <ac:graphicFrameMk id="10" creationId="{41925E98-A620-00DD-A33F-1A48449DB633}"/>
          </ac:graphicFrameMkLst>
        </pc:graphicFrameChg>
      </pc:sldChg>
      <pc:sldChg chg="modSp mod ord delCm">
        <pc:chgData name="Manika Dhiman (AQUENT LLC)" userId="748be0d8-799b-4751-9054-0e6d367ad438" providerId="ADAL" clId="{830BF1C5-025B-4CC8-8941-84FF4AE3BED4}" dt="2024-03-08T10:33:21.332" v="1124"/>
        <pc:sldMkLst>
          <pc:docMk/>
          <pc:sldMk cId="3299861754" sldId="1670"/>
        </pc:sldMkLst>
        <pc:spChg chg="mod">
          <ac:chgData name="Manika Dhiman (AQUENT LLC)" userId="748be0d8-799b-4751-9054-0e6d367ad438" providerId="ADAL" clId="{830BF1C5-025B-4CC8-8941-84FF4AE3BED4}" dt="2024-03-07T18:14:11.750" v="1037" actId="14100"/>
          <ac:spMkLst>
            <pc:docMk/>
            <pc:sldMk cId="3299861754" sldId="1670"/>
            <ac:spMk id="3" creationId="{7E60F16A-CDD1-4284-8AA4-5C08C92BD4C0}"/>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8:29:09.946" v="1039"/>
              <pc2:cmMkLst xmlns:pc2="http://schemas.microsoft.com/office/powerpoint/2019/9/main/command">
                <pc:docMk/>
                <pc:sldMk cId="3299861754" sldId="1670"/>
                <pc2:cmMk id="{D97543C6-4F44-46F0-AA69-BB4D2C6BB3DA}"/>
              </pc2:cmMkLst>
            </pc226:cmChg>
          </p:ext>
        </pc:extLst>
      </pc:sldChg>
      <pc:sldChg chg="delSp modSp mod">
        <pc:chgData name="Manika Dhiman (AQUENT LLC)" userId="748be0d8-799b-4751-9054-0e6d367ad438" providerId="ADAL" clId="{830BF1C5-025B-4CC8-8941-84FF4AE3BED4}" dt="2024-03-07T18:07:44.770" v="855" actId="478"/>
        <pc:sldMkLst>
          <pc:docMk/>
          <pc:sldMk cId="1506781693" sldId="1672"/>
        </pc:sldMkLst>
        <pc:spChg chg="del mod">
          <ac:chgData name="Manika Dhiman (AQUENT LLC)" userId="748be0d8-799b-4751-9054-0e6d367ad438" providerId="ADAL" clId="{830BF1C5-025B-4CC8-8941-84FF4AE3BED4}" dt="2024-03-07T18:07:44.770" v="855" actId="478"/>
          <ac:spMkLst>
            <pc:docMk/>
            <pc:sldMk cId="1506781693" sldId="1672"/>
            <ac:spMk id="5" creationId="{E61DC777-FAC5-E5D2-4EBA-A16D057632A7}"/>
          </ac:spMkLst>
        </pc:spChg>
      </pc:sldChg>
      <pc:sldChg chg="delSp modSp mod">
        <pc:chgData name="Manika Dhiman (AQUENT LLC)" userId="748be0d8-799b-4751-9054-0e6d367ad438" providerId="ADAL" clId="{830BF1C5-025B-4CC8-8941-84FF4AE3BED4}" dt="2024-03-07T18:07:57.155" v="856" actId="6549"/>
        <pc:sldMkLst>
          <pc:docMk/>
          <pc:sldMk cId="1780743460" sldId="1673"/>
        </pc:sldMkLst>
        <pc:spChg chg="mod">
          <ac:chgData name="Manika Dhiman (AQUENT LLC)" userId="748be0d8-799b-4751-9054-0e6d367ad438" providerId="ADAL" clId="{830BF1C5-025B-4CC8-8941-84FF4AE3BED4}" dt="2024-03-07T18:07:57.155" v="856" actId="6549"/>
          <ac:spMkLst>
            <pc:docMk/>
            <pc:sldMk cId="1780743460" sldId="1673"/>
            <ac:spMk id="3" creationId="{00000000-0000-0000-0000-000000000000}"/>
          </ac:spMkLst>
        </pc:spChg>
        <pc:spChg chg="del mod">
          <ac:chgData name="Manika Dhiman (AQUENT LLC)" userId="748be0d8-799b-4751-9054-0e6d367ad438" providerId="ADAL" clId="{830BF1C5-025B-4CC8-8941-84FF4AE3BED4}" dt="2024-03-07T18:07:22.354" v="832" actId="478"/>
          <ac:spMkLst>
            <pc:docMk/>
            <pc:sldMk cId="1780743460" sldId="1673"/>
            <ac:spMk id="5" creationId="{E61DC777-FAC5-E5D2-4EBA-A16D057632A7}"/>
          </ac:spMkLst>
        </pc:spChg>
      </pc:sldChg>
      <pc:sldChg chg="delSp modSp mod">
        <pc:chgData name="Manika Dhiman (AQUENT LLC)" userId="748be0d8-799b-4751-9054-0e6d367ad438" providerId="ADAL" clId="{830BF1C5-025B-4CC8-8941-84FF4AE3BED4}" dt="2024-03-07T18:08:05.447" v="857" actId="6549"/>
        <pc:sldMkLst>
          <pc:docMk/>
          <pc:sldMk cId="2385145152" sldId="1674"/>
        </pc:sldMkLst>
        <pc:spChg chg="mod">
          <ac:chgData name="Manika Dhiman (AQUENT LLC)" userId="748be0d8-799b-4751-9054-0e6d367ad438" providerId="ADAL" clId="{830BF1C5-025B-4CC8-8941-84FF4AE3BED4}" dt="2024-03-07T18:08:05.447" v="857" actId="6549"/>
          <ac:spMkLst>
            <pc:docMk/>
            <pc:sldMk cId="2385145152" sldId="1674"/>
            <ac:spMk id="3" creationId="{00000000-0000-0000-0000-000000000000}"/>
          </ac:spMkLst>
        </pc:spChg>
        <pc:spChg chg="del mod">
          <ac:chgData name="Manika Dhiman (AQUENT LLC)" userId="748be0d8-799b-4751-9054-0e6d367ad438" providerId="ADAL" clId="{830BF1C5-025B-4CC8-8941-84FF4AE3BED4}" dt="2024-03-07T18:06:53.786" v="793" actId="478"/>
          <ac:spMkLst>
            <pc:docMk/>
            <pc:sldMk cId="2385145152" sldId="1674"/>
            <ac:spMk id="5" creationId="{E61DC777-FAC5-E5D2-4EBA-A16D057632A7}"/>
          </ac:spMkLst>
        </pc:spChg>
      </pc:sldChg>
      <pc:sldChg chg="delSp modSp mod">
        <pc:chgData name="Manika Dhiman (AQUENT LLC)" userId="748be0d8-799b-4751-9054-0e6d367ad438" providerId="ADAL" clId="{830BF1C5-025B-4CC8-8941-84FF4AE3BED4}" dt="2024-03-07T18:08:13.591" v="858" actId="478"/>
        <pc:sldMkLst>
          <pc:docMk/>
          <pc:sldMk cId="3197391653" sldId="1675"/>
        </pc:sldMkLst>
        <pc:spChg chg="mod">
          <ac:chgData name="Manika Dhiman (AQUENT LLC)" userId="748be0d8-799b-4751-9054-0e6d367ad438" providerId="ADAL" clId="{830BF1C5-025B-4CC8-8941-84FF4AE3BED4}" dt="2024-03-07T16:34:57.267" v="435" actId="20577"/>
          <ac:spMkLst>
            <pc:docMk/>
            <pc:sldMk cId="3197391653" sldId="1675"/>
            <ac:spMk id="3" creationId="{00000000-0000-0000-0000-000000000000}"/>
          </ac:spMkLst>
        </pc:spChg>
        <pc:spChg chg="del mod">
          <ac:chgData name="Manika Dhiman (AQUENT LLC)" userId="748be0d8-799b-4751-9054-0e6d367ad438" providerId="ADAL" clId="{830BF1C5-025B-4CC8-8941-84FF4AE3BED4}" dt="2024-03-07T18:08:13.591" v="858" actId="478"/>
          <ac:spMkLst>
            <pc:docMk/>
            <pc:sldMk cId="3197391653" sldId="1675"/>
            <ac:spMk id="5" creationId="{E61DC777-FAC5-E5D2-4EBA-A16D057632A7}"/>
          </ac:spMkLst>
        </pc:spChg>
      </pc:sldChg>
      <pc:sldChg chg="delSp modSp mod">
        <pc:chgData name="Manika Dhiman (AQUENT LLC)" userId="748be0d8-799b-4751-9054-0e6d367ad438" providerId="ADAL" clId="{830BF1C5-025B-4CC8-8941-84FF4AE3BED4}" dt="2024-03-07T18:08:21.594" v="859" actId="478"/>
        <pc:sldMkLst>
          <pc:docMk/>
          <pc:sldMk cId="3146876771" sldId="1676"/>
        </pc:sldMkLst>
        <pc:spChg chg="del mod">
          <ac:chgData name="Manika Dhiman (AQUENT LLC)" userId="748be0d8-799b-4751-9054-0e6d367ad438" providerId="ADAL" clId="{830BF1C5-025B-4CC8-8941-84FF4AE3BED4}" dt="2024-03-07T18:08:21.594" v="859" actId="478"/>
          <ac:spMkLst>
            <pc:docMk/>
            <pc:sldMk cId="3146876771" sldId="1676"/>
            <ac:spMk id="5" creationId="{E61DC777-FAC5-E5D2-4EBA-A16D057632A7}"/>
          </ac:spMkLst>
        </pc:spChg>
      </pc:sldChg>
      <pc:sldChg chg="delSp modSp mod">
        <pc:chgData name="Manika Dhiman (AQUENT LLC)" userId="748be0d8-799b-4751-9054-0e6d367ad438" providerId="ADAL" clId="{830BF1C5-025B-4CC8-8941-84FF4AE3BED4}" dt="2024-03-07T18:08:51.722" v="861" actId="255"/>
        <pc:sldMkLst>
          <pc:docMk/>
          <pc:sldMk cId="2613216984" sldId="1677"/>
        </pc:sldMkLst>
        <pc:spChg chg="mod">
          <ac:chgData name="Manika Dhiman (AQUENT LLC)" userId="748be0d8-799b-4751-9054-0e6d367ad438" providerId="ADAL" clId="{830BF1C5-025B-4CC8-8941-84FF4AE3BED4}" dt="2024-03-07T18:08:51.722" v="861" actId="255"/>
          <ac:spMkLst>
            <pc:docMk/>
            <pc:sldMk cId="2613216984" sldId="1677"/>
            <ac:spMk id="3" creationId="{00000000-0000-0000-0000-000000000000}"/>
          </ac:spMkLst>
        </pc:spChg>
        <pc:spChg chg="del mod">
          <ac:chgData name="Manika Dhiman (AQUENT LLC)" userId="748be0d8-799b-4751-9054-0e6d367ad438" providerId="ADAL" clId="{830BF1C5-025B-4CC8-8941-84FF4AE3BED4}" dt="2024-03-07T18:08:29.862" v="860" actId="478"/>
          <ac:spMkLst>
            <pc:docMk/>
            <pc:sldMk cId="2613216984" sldId="1677"/>
            <ac:spMk id="5" creationId="{E61DC777-FAC5-E5D2-4EBA-A16D057632A7}"/>
          </ac:spMkLst>
        </pc:spChg>
      </pc:sldChg>
      <pc:sldChg chg="modSp">
        <pc:chgData name="Manika Dhiman (AQUENT LLC)" userId="748be0d8-799b-4751-9054-0e6d367ad438" providerId="ADAL" clId="{830BF1C5-025B-4CC8-8941-84FF4AE3BED4}" dt="2024-03-07T16:12:13.859" v="230"/>
        <pc:sldMkLst>
          <pc:docMk/>
          <pc:sldMk cId="2464711021" sldId="1678"/>
        </pc:sldMkLst>
        <pc:spChg chg="mod">
          <ac:chgData name="Manika Dhiman (AQUENT LLC)" userId="748be0d8-799b-4751-9054-0e6d367ad438" providerId="ADAL" clId="{830BF1C5-025B-4CC8-8941-84FF4AE3BED4}" dt="2024-03-07T16:12:13.859" v="230"/>
          <ac:spMkLst>
            <pc:docMk/>
            <pc:sldMk cId="2464711021" sldId="1678"/>
            <ac:spMk id="2" creationId="{FCE9616D-D7D3-AAF7-0257-D9910438CF0A}"/>
          </ac:spMkLst>
        </pc:spChg>
      </pc:sldChg>
      <pc:sldChg chg="modSp mod">
        <pc:chgData name="Manika Dhiman (AQUENT LLC)" userId="748be0d8-799b-4751-9054-0e6d367ad438" providerId="ADAL" clId="{830BF1C5-025B-4CC8-8941-84FF4AE3BED4}" dt="2024-03-07T16:30:58.696" v="402" actId="20577"/>
        <pc:sldMkLst>
          <pc:docMk/>
          <pc:sldMk cId="2573603426" sldId="1679"/>
        </pc:sldMkLst>
        <pc:spChg chg="mod">
          <ac:chgData name="Manika Dhiman (AQUENT LLC)" userId="748be0d8-799b-4751-9054-0e6d367ad438" providerId="ADAL" clId="{830BF1C5-025B-4CC8-8941-84FF4AE3BED4}" dt="2024-03-07T16:30:58.696" v="402" actId="20577"/>
          <ac:spMkLst>
            <pc:docMk/>
            <pc:sldMk cId="2573603426" sldId="1679"/>
            <ac:spMk id="2" creationId="{8C8D05C1-B22E-1951-1992-61824746D4E0}"/>
          </ac:spMkLst>
        </pc:spChg>
      </pc:sldChg>
      <pc:sldChg chg="modSp mod ord">
        <pc:chgData name="Manika Dhiman (AQUENT LLC)" userId="748be0d8-799b-4751-9054-0e6d367ad438" providerId="ADAL" clId="{830BF1C5-025B-4CC8-8941-84FF4AE3BED4}" dt="2024-03-08T10:33:51.877" v="1128"/>
        <pc:sldMkLst>
          <pc:docMk/>
          <pc:sldMk cId="844590044" sldId="1680"/>
        </pc:sldMkLst>
        <pc:spChg chg="mod">
          <ac:chgData name="Manika Dhiman (AQUENT LLC)" userId="748be0d8-799b-4751-9054-0e6d367ad438" providerId="ADAL" clId="{830BF1C5-025B-4CC8-8941-84FF4AE3BED4}" dt="2024-03-07T16:44:56.290" v="678" actId="20577"/>
          <ac:spMkLst>
            <pc:docMk/>
            <pc:sldMk cId="844590044" sldId="1680"/>
            <ac:spMk id="2" creationId="{655DF6B2-CCEC-E0C4-D5E1-DBD2F2BD93E1}"/>
          </ac:spMkLst>
        </pc:spChg>
        <pc:graphicFrameChg chg="mod modGraphic">
          <ac:chgData name="Manika Dhiman (AQUENT LLC)" userId="748be0d8-799b-4751-9054-0e6d367ad438" providerId="ADAL" clId="{830BF1C5-025B-4CC8-8941-84FF4AE3BED4}" dt="2024-03-07T16:50:34.820" v="729" actId="14734"/>
          <ac:graphicFrameMkLst>
            <pc:docMk/>
            <pc:sldMk cId="844590044" sldId="1680"/>
            <ac:graphicFrameMk id="7" creationId="{001C1FCA-8A95-BB7D-C69B-EFDE992D158B}"/>
          </ac:graphicFrameMkLst>
        </pc:graphicFrameChg>
      </pc:sldChg>
      <pc:sldChg chg="modSp mod">
        <pc:chgData name="Manika Dhiman (AQUENT LLC)" userId="748be0d8-799b-4751-9054-0e6d367ad438" providerId="ADAL" clId="{830BF1C5-025B-4CC8-8941-84FF4AE3BED4}" dt="2024-03-07T16:29:57.028" v="378" actId="20577"/>
        <pc:sldMkLst>
          <pc:docMk/>
          <pc:sldMk cId="727130910" sldId="1681"/>
        </pc:sldMkLst>
        <pc:spChg chg="mod">
          <ac:chgData name="Manika Dhiman (AQUENT LLC)" userId="748be0d8-799b-4751-9054-0e6d367ad438" providerId="ADAL" clId="{830BF1C5-025B-4CC8-8941-84FF4AE3BED4}" dt="2024-03-07T16:29:57.028" v="378" actId="20577"/>
          <ac:spMkLst>
            <pc:docMk/>
            <pc:sldMk cId="727130910" sldId="1681"/>
            <ac:spMk id="2" creationId="{8C8D05C1-B22E-1951-1992-61824746D4E0}"/>
          </ac:spMkLst>
        </pc:spChg>
      </pc:sldChg>
      <pc:sldChg chg="modSp mod setBg">
        <pc:chgData name="Manika Dhiman (AQUENT LLC)" userId="748be0d8-799b-4751-9054-0e6d367ad438" providerId="ADAL" clId="{830BF1C5-025B-4CC8-8941-84FF4AE3BED4}" dt="2024-03-07T16:31:59.519" v="408" actId="20577"/>
        <pc:sldMkLst>
          <pc:docMk/>
          <pc:sldMk cId="3401942565" sldId="1682"/>
        </pc:sldMkLst>
        <pc:spChg chg="mod">
          <ac:chgData name="Manika Dhiman (AQUENT LLC)" userId="748be0d8-799b-4751-9054-0e6d367ad438" providerId="ADAL" clId="{830BF1C5-025B-4CC8-8941-84FF4AE3BED4}" dt="2024-03-07T16:31:59.519" v="408" actId="20577"/>
          <ac:spMkLst>
            <pc:docMk/>
            <pc:sldMk cId="3401942565" sldId="1682"/>
            <ac:spMk id="2" creationId="{2DB96A47-DC84-5E9A-E94C-8120ACD26793}"/>
          </ac:spMkLst>
        </pc:spChg>
        <pc:graphicFrameChg chg="mod modGraphic">
          <ac:chgData name="Manika Dhiman (AQUENT LLC)" userId="748be0d8-799b-4751-9054-0e6d367ad438" providerId="ADAL" clId="{830BF1C5-025B-4CC8-8941-84FF4AE3BED4}" dt="2024-03-07T16:28:45.794" v="356" actId="1038"/>
          <ac:graphicFrameMkLst>
            <pc:docMk/>
            <pc:sldMk cId="3401942565" sldId="1682"/>
            <ac:graphicFrameMk id="4" creationId="{4A65C740-5203-3553-1D8F-D228D90BF88E}"/>
          </ac:graphicFrameMkLst>
        </pc:graphicFrameChg>
      </pc:sldChg>
      <pc:sldChg chg="modSp mod">
        <pc:chgData name="Manika Dhiman (AQUENT LLC)" userId="748be0d8-799b-4751-9054-0e6d367ad438" providerId="ADAL" clId="{830BF1C5-025B-4CC8-8941-84FF4AE3BED4}" dt="2024-03-07T16:34:45.585" v="434" actId="20577"/>
        <pc:sldMkLst>
          <pc:docMk/>
          <pc:sldMk cId="3486052962" sldId="1683"/>
        </pc:sldMkLst>
        <pc:spChg chg="mod">
          <ac:chgData name="Manika Dhiman (AQUENT LLC)" userId="748be0d8-799b-4751-9054-0e6d367ad438" providerId="ADAL" clId="{830BF1C5-025B-4CC8-8941-84FF4AE3BED4}" dt="2024-03-07T16:34:45.585" v="434" actId="20577"/>
          <ac:spMkLst>
            <pc:docMk/>
            <pc:sldMk cId="3486052962" sldId="1683"/>
            <ac:spMk id="2" creationId="{8C8D05C1-B22E-1951-1992-61824746D4E0}"/>
          </ac:spMkLst>
        </pc:spChg>
      </pc:sldChg>
      <pc:sldChg chg="modSp mod">
        <pc:chgData name="Manika Dhiman (AQUENT LLC)" userId="748be0d8-799b-4751-9054-0e6d367ad438" providerId="ADAL" clId="{830BF1C5-025B-4CC8-8941-84FF4AE3BED4}" dt="2024-03-07T16:36:43.211" v="452" actId="20577"/>
        <pc:sldMkLst>
          <pc:docMk/>
          <pc:sldMk cId="2194860978" sldId="1684"/>
        </pc:sldMkLst>
        <pc:spChg chg="mod">
          <ac:chgData name="Manika Dhiman (AQUENT LLC)" userId="748be0d8-799b-4751-9054-0e6d367ad438" providerId="ADAL" clId="{830BF1C5-025B-4CC8-8941-84FF4AE3BED4}" dt="2024-03-07T16:36:43.211" v="452" actId="20577"/>
          <ac:spMkLst>
            <pc:docMk/>
            <pc:sldMk cId="2194860978" sldId="1684"/>
            <ac:spMk id="2" creationId="{8C8D05C1-B22E-1951-1992-61824746D4E0}"/>
          </ac:spMkLst>
        </pc:spChg>
      </pc:sldChg>
      <pc:sldChg chg="modSp mod">
        <pc:chgData name="Manika Dhiman (AQUENT LLC)" userId="748be0d8-799b-4751-9054-0e6d367ad438" providerId="ADAL" clId="{830BF1C5-025B-4CC8-8941-84FF4AE3BED4}" dt="2024-03-07T16:41:40.379" v="637"/>
        <pc:sldMkLst>
          <pc:docMk/>
          <pc:sldMk cId="2563810838" sldId="1685"/>
        </pc:sldMkLst>
        <pc:spChg chg="mod">
          <ac:chgData name="Manika Dhiman (AQUENT LLC)" userId="748be0d8-799b-4751-9054-0e6d367ad438" providerId="ADAL" clId="{830BF1C5-025B-4CC8-8941-84FF4AE3BED4}" dt="2024-03-07T16:41:40.379" v="637"/>
          <ac:spMkLst>
            <pc:docMk/>
            <pc:sldMk cId="2563810838" sldId="1685"/>
            <ac:spMk id="2" creationId="{8C8D05C1-B22E-1951-1992-61824746D4E0}"/>
          </ac:spMkLst>
        </pc:spChg>
      </pc:sldChg>
      <pc:sldChg chg="modSp mod">
        <pc:chgData name="Manika Dhiman (AQUENT LLC)" userId="748be0d8-799b-4751-9054-0e6d367ad438" providerId="ADAL" clId="{830BF1C5-025B-4CC8-8941-84FF4AE3BED4}" dt="2024-03-07T16:44:39.820" v="676" actId="20577"/>
        <pc:sldMkLst>
          <pc:docMk/>
          <pc:sldMk cId="2724011400" sldId="1686"/>
        </pc:sldMkLst>
        <pc:spChg chg="mod">
          <ac:chgData name="Manika Dhiman (AQUENT LLC)" userId="748be0d8-799b-4751-9054-0e6d367ad438" providerId="ADAL" clId="{830BF1C5-025B-4CC8-8941-84FF4AE3BED4}" dt="2024-03-07T16:44:39.820" v="676" actId="20577"/>
          <ac:spMkLst>
            <pc:docMk/>
            <pc:sldMk cId="2724011400" sldId="1686"/>
            <ac:spMk id="2" creationId="{8C8D05C1-B22E-1951-1992-61824746D4E0}"/>
          </ac:spMkLst>
        </pc:spChg>
      </pc:sldChg>
      <pc:sldChg chg="modSp mod ord">
        <pc:chgData name="Manika Dhiman (AQUENT LLC)" userId="748be0d8-799b-4751-9054-0e6d367ad438" providerId="ADAL" clId="{830BF1C5-025B-4CC8-8941-84FF4AE3BED4}" dt="2024-03-08T10:33:51.877" v="1128"/>
        <pc:sldMkLst>
          <pc:docMk/>
          <pc:sldMk cId="2008021686" sldId="1687"/>
        </pc:sldMkLst>
        <pc:spChg chg="mod">
          <ac:chgData name="Manika Dhiman (AQUENT LLC)" userId="748be0d8-799b-4751-9054-0e6d367ad438" providerId="ADAL" clId="{830BF1C5-025B-4CC8-8941-84FF4AE3BED4}" dt="2024-03-07T16:12:13.859" v="230"/>
          <ac:spMkLst>
            <pc:docMk/>
            <pc:sldMk cId="2008021686" sldId="1687"/>
            <ac:spMk id="2" creationId="{655DF6B2-CCEC-E0C4-D5E1-DBD2F2BD93E1}"/>
          </ac:spMkLst>
        </pc:spChg>
        <pc:graphicFrameChg chg="mod modGraphic">
          <ac:chgData name="Manika Dhiman (AQUENT LLC)" userId="748be0d8-799b-4751-9054-0e6d367ad438" providerId="ADAL" clId="{830BF1C5-025B-4CC8-8941-84FF4AE3BED4}" dt="2024-03-07T16:50:45.344" v="731" actId="14734"/>
          <ac:graphicFrameMkLst>
            <pc:docMk/>
            <pc:sldMk cId="2008021686" sldId="1687"/>
            <ac:graphicFrameMk id="7" creationId="{001C1FCA-8A95-BB7D-C69B-EFDE992D158B}"/>
          </ac:graphicFrameMkLst>
        </pc:graphicFrameChg>
      </pc:sldChg>
      <pc:sldChg chg="modSp">
        <pc:chgData name="Manika Dhiman (AQUENT LLC)" userId="748be0d8-799b-4751-9054-0e6d367ad438" providerId="ADAL" clId="{830BF1C5-025B-4CC8-8941-84FF4AE3BED4}" dt="2024-03-07T16:12:13.859" v="230"/>
        <pc:sldMkLst>
          <pc:docMk/>
          <pc:sldMk cId="102128227" sldId="1688"/>
        </pc:sldMkLst>
        <pc:spChg chg="mod">
          <ac:chgData name="Manika Dhiman (AQUENT LLC)" userId="748be0d8-799b-4751-9054-0e6d367ad438" providerId="ADAL" clId="{830BF1C5-025B-4CC8-8941-84FF4AE3BED4}" dt="2024-03-07T16:12:13.859" v="230"/>
          <ac:spMkLst>
            <pc:docMk/>
            <pc:sldMk cId="102128227" sldId="1688"/>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428790540" sldId="1689"/>
        </pc:sldMkLst>
        <pc:spChg chg="mod">
          <ac:chgData name="Manika Dhiman (AQUENT LLC)" userId="748be0d8-799b-4751-9054-0e6d367ad438" providerId="ADAL" clId="{830BF1C5-025B-4CC8-8941-84FF4AE3BED4}" dt="2024-03-07T16:12:13.859" v="230"/>
          <ac:spMkLst>
            <pc:docMk/>
            <pc:sldMk cId="2428790540" sldId="1689"/>
            <ac:spMk id="2" creationId="{69E16802-3341-2108-783C-2C7DCAEECEFE}"/>
          </ac:spMkLst>
        </pc:spChg>
      </pc:sldChg>
      <pc:sldChg chg="addSp delSp modSp add mod modNotesTx">
        <pc:chgData name="Manika Dhiman (AQUENT LLC)" userId="748be0d8-799b-4751-9054-0e6d367ad438" providerId="ADAL" clId="{830BF1C5-025B-4CC8-8941-84FF4AE3BED4}" dt="2024-03-08T10:34:21.735" v="1130" actId="6549"/>
        <pc:sldMkLst>
          <pc:docMk/>
          <pc:sldMk cId="3265446674" sldId="1690"/>
        </pc:sldMkLst>
        <pc:spChg chg="mod">
          <ac:chgData name="Manika Dhiman (AQUENT LLC)" userId="748be0d8-799b-4751-9054-0e6d367ad438" providerId="ADAL" clId="{830BF1C5-025B-4CC8-8941-84FF4AE3BED4}" dt="2024-03-07T18:33:20.994" v="1098" actId="20577"/>
          <ac:spMkLst>
            <pc:docMk/>
            <pc:sldMk cId="3265446674" sldId="1690"/>
            <ac:spMk id="2" creationId="{326E092A-C808-203C-22EE-E3785E1FC1B4}"/>
          </ac:spMkLst>
        </pc:spChg>
        <pc:spChg chg="add del mod">
          <ac:chgData name="Manika Dhiman (AQUENT LLC)" userId="748be0d8-799b-4751-9054-0e6d367ad438" providerId="ADAL" clId="{830BF1C5-025B-4CC8-8941-84FF4AE3BED4}" dt="2024-03-07T18:32:07.655" v="1089" actId="255"/>
          <ac:spMkLst>
            <pc:docMk/>
            <pc:sldMk cId="3265446674" sldId="1690"/>
            <ac:spMk id="4" creationId="{5ACD4D7D-D3C8-F99D-1F1F-868C63D96B3B}"/>
          </ac:spMkLst>
        </pc:spChg>
        <pc:spChg chg="add del mod">
          <ac:chgData name="Manika Dhiman (AQUENT LLC)" userId="748be0d8-799b-4751-9054-0e6d367ad438" providerId="ADAL" clId="{830BF1C5-025B-4CC8-8941-84FF4AE3BED4}" dt="2024-03-07T16:54:42.244" v="755" actId="22"/>
          <ac:spMkLst>
            <pc:docMk/>
            <pc:sldMk cId="3265446674" sldId="1690"/>
            <ac:spMk id="6" creationId="{C3759A16-BFDB-26A5-10AF-CE5A478DC50E}"/>
          </ac:spMkLst>
        </pc:spChg>
        <pc:picChg chg="del">
          <ac:chgData name="Manika Dhiman (AQUENT LLC)" userId="748be0d8-799b-4751-9054-0e6d367ad438" providerId="ADAL" clId="{830BF1C5-025B-4CC8-8941-84FF4AE3BED4}" dt="2024-03-07T16:51:58.525" v="733" actId="478"/>
          <ac:picMkLst>
            <pc:docMk/>
            <pc:sldMk cId="3265446674" sldId="1690"/>
            <ac:picMk id="8" creationId="{20B14401-BB79-D6EB-35B7-3468995E8036}"/>
          </ac:picMkLst>
        </pc:picChg>
      </pc:sldChg>
    </pc:docChg>
  </pc:docChgLst>
  <pc:docChgLst>
    <pc:chgData name="Adam Rudell" userId="a6a797f7-0d73-4a8f-a2bd-1d3c9ee13858" providerId="ADAL" clId="{F67CE73E-C461-4F61-A7D0-FAB67628671B}"/>
    <pc:docChg chg="undo redo custSel addSld delSld modSld sldOrd delMainMaster modMainMaster addSection delSection modSection">
      <pc:chgData name="Adam Rudell" userId="a6a797f7-0d73-4a8f-a2bd-1d3c9ee13858" providerId="ADAL" clId="{F67CE73E-C461-4F61-A7D0-FAB67628671B}" dt="2022-12-12T16:53:03.009" v="25441" actId="14100"/>
      <pc:docMkLst>
        <pc:docMk/>
      </pc:docMkLst>
      <pc:sldChg chg="addSp delSp modSp mod modClrScheme modAnim chgLayout">
        <pc:chgData name="Adam Rudell" userId="a6a797f7-0d73-4a8f-a2bd-1d3c9ee13858" providerId="ADAL" clId="{F67CE73E-C461-4F61-A7D0-FAB67628671B}" dt="2022-11-22T22:49:00.690" v="22401" actId="6549"/>
        <pc:sldMkLst>
          <pc:docMk/>
          <pc:sldMk cId="1652428007" sldId="261"/>
        </pc:sldMkLst>
        <pc:spChg chg="mod ord">
          <ac:chgData name="Adam Rudell" userId="a6a797f7-0d73-4a8f-a2bd-1d3c9ee13858" providerId="ADAL" clId="{F67CE73E-C461-4F61-A7D0-FAB67628671B}" dt="2022-10-19T15:40:46.350" v="2378" actId="20577"/>
          <ac:spMkLst>
            <pc:docMk/>
            <pc:sldMk cId="1652428007" sldId="261"/>
            <ac:spMk id="2" creationId="{00000000-0000-0000-0000-000000000000}"/>
          </ac:spMkLst>
        </pc:spChg>
        <pc:spChg chg="mod ord">
          <ac:chgData name="Adam Rudell" userId="a6a797f7-0d73-4a8f-a2bd-1d3c9ee13858" providerId="ADAL" clId="{F67CE73E-C461-4F61-A7D0-FAB67628671B}" dt="2022-11-22T22:49:00.690" v="22401" actId="6549"/>
          <ac:spMkLst>
            <pc:docMk/>
            <pc:sldMk cId="1652428007" sldId="261"/>
            <ac:spMk id="3"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4"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5"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6"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0"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1"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5"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6"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7"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8"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9"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20" creationId="{00000000-0000-0000-0000-000000000000}"/>
          </ac:spMkLst>
        </pc:spChg>
        <pc:spChg chg="add del mod">
          <ac:chgData name="Adam Rudell" userId="a6a797f7-0d73-4a8f-a2bd-1d3c9ee13858" providerId="ADAL" clId="{F67CE73E-C461-4F61-A7D0-FAB67628671B}" dt="2022-10-13T22:19:36.975" v="306"/>
          <ac:spMkLst>
            <pc:docMk/>
            <pc:sldMk cId="1652428007" sldId="261"/>
            <ac:spMk id="21" creationId="{7DD4A57D-84B8-2338-88B7-8F7A6272D0D3}"/>
          </ac:spMkLst>
        </pc:spChg>
        <pc:spChg chg="add del mod">
          <ac:chgData name="Adam Rudell" userId="a6a797f7-0d73-4a8f-a2bd-1d3c9ee13858" providerId="ADAL" clId="{F67CE73E-C461-4F61-A7D0-FAB67628671B}" dt="2022-10-13T22:19:36.975" v="306"/>
          <ac:spMkLst>
            <pc:docMk/>
            <pc:sldMk cId="1652428007" sldId="261"/>
            <ac:spMk id="22" creationId="{916A9BE2-1A54-8482-A7E6-338E28C85292}"/>
          </ac:spMkLst>
        </pc:spChg>
        <pc:spChg chg="add del mod">
          <ac:chgData name="Adam Rudell" userId="a6a797f7-0d73-4a8f-a2bd-1d3c9ee13858" providerId="ADAL" clId="{F67CE73E-C461-4F61-A7D0-FAB67628671B}" dt="2022-10-13T22:26:59.243" v="420"/>
          <ac:spMkLst>
            <pc:docMk/>
            <pc:sldMk cId="1652428007" sldId="261"/>
            <ac:spMk id="23" creationId="{9BDA5D74-D91C-299B-381D-FE1781BD4FE0}"/>
          </ac:spMkLst>
        </pc:spChg>
        <pc:spChg chg="add del mod">
          <ac:chgData name="Adam Rudell" userId="a6a797f7-0d73-4a8f-a2bd-1d3c9ee13858" providerId="ADAL" clId="{F67CE73E-C461-4F61-A7D0-FAB67628671B}" dt="2022-10-13T22:26:59.243" v="420"/>
          <ac:spMkLst>
            <pc:docMk/>
            <pc:sldMk cId="1652428007" sldId="261"/>
            <ac:spMk id="24" creationId="{F1B4F78F-FB63-ECA1-A23A-E26B1A84FE9E}"/>
          </ac:spMkLst>
        </pc:spChg>
        <pc:spChg chg="add del mod ord">
          <ac:chgData name="Adam Rudell" userId="a6a797f7-0d73-4a8f-a2bd-1d3c9ee13858" providerId="ADAL" clId="{F67CE73E-C461-4F61-A7D0-FAB67628671B}" dt="2022-10-13T22:27:08.472" v="425" actId="700"/>
          <ac:spMkLst>
            <pc:docMk/>
            <pc:sldMk cId="1652428007" sldId="261"/>
            <ac:spMk id="25" creationId="{FDCD0F64-A45F-DBA6-2BCF-CFDC54077E80}"/>
          </ac:spMkLst>
        </pc:spChg>
        <pc:spChg chg="add del mod ord">
          <ac:chgData name="Adam Rudell" userId="a6a797f7-0d73-4a8f-a2bd-1d3c9ee13858" providerId="ADAL" clId="{F67CE73E-C461-4F61-A7D0-FAB67628671B}" dt="2022-10-13T22:27:21.225" v="428" actId="700"/>
          <ac:spMkLst>
            <pc:docMk/>
            <pc:sldMk cId="1652428007" sldId="261"/>
            <ac:spMk id="26" creationId="{C4E99DF1-32C4-7053-EE48-BB0F7B867529}"/>
          </ac:spMkLst>
        </pc:spChg>
        <pc:spChg chg="add del mod ord">
          <ac:chgData name="Adam Rudell" userId="a6a797f7-0d73-4a8f-a2bd-1d3c9ee13858" providerId="ADAL" clId="{F67CE73E-C461-4F61-A7D0-FAB67628671B}" dt="2022-10-13T22:27:21.225" v="428" actId="700"/>
          <ac:spMkLst>
            <pc:docMk/>
            <pc:sldMk cId="1652428007" sldId="261"/>
            <ac:spMk id="27" creationId="{5D390DE5-C8C7-11C3-6052-1A1A59912481}"/>
          </ac:spMkLst>
        </pc:spChg>
        <pc:spChg chg="add del mod ord">
          <ac:chgData name="Adam Rudell" userId="a6a797f7-0d73-4a8f-a2bd-1d3c9ee13858" providerId="ADAL" clId="{F67CE73E-C461-4F61-A7D0-FAB67628671B}" dt="2022-10-13T22:27:21.225" v="428" actId="700"/>
          <ac:spMkLst>
            <pc:docMk/>
            <pc:sldMk cId="1652428007" sldId="261"/>
            <ac:spMk id="28" creationId="{73E17548-B852-CFAC-2D5A-BA24C72C628F}"/>
          </ac:spMkLst>
        </pc:spChg>
        <pc:spChg chg="add del mod">
          <ac:chgData name="Adam Rudell" userId="a6a797f7-0d73-4a8f-a2bd-1d3c9ee13858" providerId="ADAL" clId="{F67CE73E-C461-4F61-A7D0-FAB67628671B}" dt="2022-10-13T22:27:43.378" v="435"/>
          <ac:spMkLst>
            <pc:docMk/>
            <pc:sldMk cId="1652428007" sldId="261"/>
            <ac:spMk id="29" creationId="{960489D3-AB87-E1FA-F232-EF85EC64F3BC}"/>
          </ac:spMkLst>
        </pc:spChg>
        <pc:spChg chg="add del mod">
          <ac:chgData name="Adam Rudell" userId="a6a797f7-0d73-4a8f-a2bd-1d3c9ee13858" providerId="ADAL" clId="{F67CE73E-C461-4F61-A7D0-FAB67628671B}" dt="2022-10-13T22:27:43.378" v="435"/>
          <ac:spMkLst>
            <pc:docMk/>
            <pc:sldMk cId="1652428007" sldId="261"/>
            <ac:spMk id="30" creationId="{2D87D894-FC6B-D547-FD11-67D855C4DF3C}"/>
          </ac:spMkLst>
        </pc:spChg>
        <pc:spChg chg="add del mod">
          <ac:chgData name="Adam Rudell" userId="a6a797f7-0d73-4a8f-a2bd-1d3c9ee13858" providerId="ADAL" clId="{F67CE73E-C461-4F61-A7D0-FAB67628671B}" dt="2022-10-13T22:27:43.378" v="435"/>
          <ac:spMkLst>
            <pc:docMk/>
            <pc:sldMk cId="1652428007" sldId="261"/>
            <ac:spMk id="31" creationId="{7C5B1186-8929-6E21-F5A8-BDE1CF903C3F}"/>
          </ac:spMkLst>
        </pc:spChg>
        <pc:spChg chg="mod">
          <ac:chgData name="Adam Rudell" userId="a6a797f7-0d73-4a8f-a2bd-1d3c9ee13858" providerId="ADAL" clId="{F67CE73E-C461-4F61-A7D0-FAB67628671B}" dt="2022-10-13T22:27:42.070" v="434"/>
          <ac:spMkLst>
            <pc:docMk/>
            <pc:sldMk cId="1652428007" sldId="261"/>
            <ac:spMk id="33" creationId="{1B377639-A498-A5A8-CEBE-4D139C776577}"/>
          </ac:spMkLst>
        </pc:spChg>
        <pc:spChg chg="mod">
          <ac:chgData name="Adam Rudell" userId="a6a797f7-0d73-4a8f-a2bd-1d3c9ee13858" providerId="ADAL" clId="{F67CE73E-C461-4F61-A7D0-FAB67628671B}" dt="2022-10-13T22:27:42.070" v="434"/>
          <ac:spMkLst>
            <pc:docMk/>
            <pc:sldMk cId="1652428007" sldId="261"/>
            <ac:spMk id="34" creationId="{24B9A0B8-8416-FE0E-CB11-4BB91062FC14}"/>
          </ac:spMkLst>
        </pc:spChg>
        <pc:spChg chg="add del mod">
          <ac:chgData name="Adam Rudell" userId="a6a797f7-0d73-4a8f-a2bd-1d3c9ee13858" providerId="ADAL" clId="{F67CE73E-C461-4F61-A7D0-FAB67628671B}" dt="2022-10-13T22:27:43.378" v="435"/>
          <ac:spMkLst>
            <pc:docMk/>
            <pc:sldMk cId="1652428007" sldId="261"/>
            <ac:spMk id="35" creationId="{5AB9C41E-9F22-A6AD-DBCD-F7B47ABE6EEB}"/>
          </ac:spMkLst>
        </pc:spChg>
        <pc:spChg chg="add del mod">
          <ac:chgData name="Adam Rudell" userId="a6a797f7-0d73-4a8f-a2bd-1d3c9ee13858" providerId="ADAL" clId="{F67CE73E-C461-4F61-A7D0-FAB67628671B}" dt="2022-10-13T22:27:43.378" v="435"/>
          <ac:spMkLst>
            <pc:docMk/>
            <pc:sldMk cId="1652428007" sldId="261"/>
            <ac:spMk id="36" creationId="{83EFA1ED-92CF-ECAE-A380-2CDBB5F5DAF1}"/>
          </ac:spMkLst>
        </pc:spChg>
        <pc:spChg chg="mod">
          <ac:chgData name="Adam Rudell" userId="a6a797f7-0d73-4a8f-a2bd-1d3c9ee13858" providerId="ADAL" clId="{F67CE73E-C461-4F61-A7D0-FAB67628671B}" dt="2022-10-13T22:27:42.070" v="434"/>
          <ac:spMkLst>
            <pc:docMk/>
            <pc:sldMk cId="1652428007" sldId="261"/>
            <ac:spMk id="38" creationId="{66913B1A-A9FF-2379-70F1-81820A92BD7D}"/>
          </ac:spMkLst>
        </pc:spChg>
        <pc:spChg chg="mod">
          <ac:chgData name="Adam Rudell" userId="a6a797f7-0d73-4a8f-a2bd-1d3c9ee13858" providerId="ADAL" clId="{F67CE73E-C461-4F61-A7D0-FAB67628671B}" dt="2022-10-13T22:27:42.070" v="434"/>
          <ac:spMkLst>
            <pc:docMk/>
            <pc:sldMk cId="1652428007" sldId="261"/>
            <ac:spMk id="39" creationId="{49780EAF-7746-2640-6FD2-ED1E653E242F}"/>
          </ac:spMkLst>
        </pc:spChg>
        <pc:spChg chg="add del mod">
          <ac:chgData name="Adam Rudell" userId="a6a797f7-0d73-4a8f-a2bd-1d3c9ee13858" providerId="ADAL" clId="{F67CE73E-C461-4F61-A7D0-FAB67628671B}" dt="2022-10-13T22:27:43.378" v="435"/>
          <ac:spMkLst>
            <pc:docMk/>
            <pc:sldMk cId="1652428007" sldId="261"/>
            <ac:spMk id="40" creationId="{089769B7-30E0-D8A4-4028-249F41CA3398}"/>
          </ac:spMkLst>
        </pc:spChg>
        <pc:spChg chg="add del mod">
          <ac:chgData name="Adam Rudell" userId="a6a797f7-0d73-4a8f-a2bd-1d3c9ee13858" providerId="ADAL" clId="{F67CE73E-C461-4F61-A7D0-FAB67628671B}" dt="2022-10-13T22:27:43.378" v="435"/>
          <ac:spMkLst>
            <pc:docMk/>
            <pc:sldMk cId="1652428007" sldId="261"/>
            <ac:spMk id="41" creationId="{2A07AE43-F6A2-7FEA-C0B5-C9BC9B1F30FF}"/>
          </ac:spMkLst>
        </pc:spChg>
        <pc:spChg chg="add del mod">
          <ac:chgData name="Adam Rudell" userId="a6a797f7-0d73-4a8f-a2bd-1d3c9ee13858" providerId="ADAL" clId="{F67CE73E-C461-4F61-A7D0-FAB67628671B}" dt="2022-10-13T22:27:43.378" v="435"/>
          <ac:spMkLst>
            <pc:docMk/>
            <pc:sldMk cId="1652428007" sldId="261"/>
            <ac:spMk id="42" creationId="{9886AADA-52AE-8B96-AA8E-14142BB7A2AC}"/>
          </ac:spMkLst>
        </pc:spChg>
        <pc:spChg chg="add del mod">
          <ac:chgData name="Adam Rudell" userId="a6a797f7-0d73-4a8f-a2bd-1d3c9ee13858" providerId="ADAL" clId="{F67CE73E-C461-4F61-A7D0-FAB67628671B}" dt="2022-10-13T22:27:43.378" v="435"/>
          <ac:spMkLst>
            <pc:docMk/>
            <pc:sldMk cId="1652428007" sldId="261"/>
            <ac:spMk id="43" creationId="{445135A9-A45B-31B4-4ED1-4FB6AEF0C51A}"/>
          </ac:spMkLst>
        </pc:spChg>
        <pc:spChg chg="add del mod">
          <ac:chgData name="Adam Rudell" userId="a6a797f7-0d73-4a8f-a2bd-1d3c9ee13858" providerId="ADAL" clId="{F67CE73E-C461-4F61-A7D0-FAB67628671B}" dt="2022-10-13T22:27:43.378" v="435"/>
          <ac:spMkLst>
            <pc:docMk/>
            <pc:sldMk cId="1652428007" sldId="261"/>
            <ac:spMk id="63" creationId="{1BB2C812-68F0-F393-4784-B5B05A96347E}"/>
          </ac:spMkLst>
        </pc:spChg>
        <pc:spChg chg="add del mod">
          <ac:chgData name="Adam Rudell" userId="a6a797f7-0d73-4a8f-a2bd-1d3c9ee13858" providerId="ADAL" clId="{F67CE73E-C461-4F61-A7D0-FAB67628671B}" dt="2022-10-13T22:27:43.378" v="435"/>
          <ac:spMkLst>
            <pc:docMk/>
            <pc:sldMk cId="1652428007" sldId="261"/>
            <ac:spMk id="64" creationId="{C0D7410B-2044-9A94-82DE-998AAD05334F}"/>
          </ac:spMkLst>
        </pc:spChg>
        <pc:spChg chg="mod">
          <ac:chgData name="Adam Rudell" userId="a6a797f7-0d73-4a8f-a2bd-1d3c9ee13858" providerId="ADAL" clId="{F67CE73E-C461-4F61-A7D0-FAB67628671B}" dt="2022-10-13T22:27:42.070" v="434"/>
          <ac:spMkLst>
            <pc:docMk/>
            <pc:sldMk cId="1652428007" sldId="261"/>
            <ac:spMk id="66" creationId="{33893744-4DA1-EBAD-4C20-70A52D0CB019}"/>
          </ac:spMkLst>
        </pc:spChg>
        <pc:spChg chg="mod">
          <ac:chgData name="Adam Rudell" userId="a6a797f7-0d73-4a8f-a2bd-1d3c9ee13858" providerId="ADAL" clId="{F67CE73E-C461-4F61-A7D0-FAB67628671B}" dt="2022-10-13T22:27:42.070" v="434"/>
          <ac:spMkLst>
            <pc:docMk/>
            <pc:sldMk cId="1652428007" sldId="261"/>
            <ac:spMk id="67" creationId="{7555AE21-5A1A-E35F-3C83-BFC5BEEA98BF}"/>
          </ac:spMkLst>
        </pc:spChg>
        <pc:spChg chg="mod">
          <ac:chgData name="Adam Rudell" userId="a6a797f7-0d73-4a8f-a2bd-1d3c9ee13858" providerId="ADAL" clId="{F67CE73E-C461-4F61-A7D0-FAB67628671B}" dt="2022-10-13T22:27:42.070" v="434"/>
          <ac:spMkLst>
            <pc:docMk/>
            <pc:sldMk cId="1652428007" sldId="261"/>
            <ac:spMk id="69" creationId="{A7BE5D11-8AC0-648C-46A1-0EC750844F32}"/>
          </ac:spMkLst>
        </pc:spChg>
        <pc:spChg chg="mod">
          <ac:chgData name="Adam Rudell" userId="a6a797f7-0d73-4a8f-a2bd-1d3c9ee13858" providerId="ADAL" clId="{F67CE73E-C461-4F61-A7D0-FAB67628671B}" dt="2022-10-13T22:27:42.070" v="434"/>
          <ac:spMkLst>
            <pc:docMk/>
            <pc:sldMk cId="1652428007" sldId="261"/>
            <ac:spMk id="70" creationId="{C4E5026A-DB19-0C7F-2D74-79E78ECC0C46}"/>
          </ac:spMkLst>
        </pc:spChg>
        <pc:spChg chg="mod">
          <ac:chgData name="Adam Rudell" userId="a6a797f7-0d73-4a8f-a2bd-1d3c9ee13858" providerId="ADAL" clId="{F67CE73E-C461-4F61-A7D0-FAB67628671B}" dt="2022-10-13T22:27:42.070" v="434"/>
          <ac:spMkLst>
            <pc:docMk/>
            <pc:sldMk cId="1652428007" sldId="261"/>
            <ac:spMk id="71" creationId="{C9F79635-0552-CDD4-7DA0-5E9AD9B9A328}"/>
          </ac:spMkLst>
        </pc:spChg>
        <pc:spChg chg="mod">
          <ac:chgData name="Adam Rudell" userId="a6a797f7-0d73-4a8f-a2bd-1d3c9ee13858" providerId="ADAL" clId="{F67CE73E-C461-4F61-A7D0-FAB67628671B}" dt="2022-10-13T22:27:42.070" v="434"/>
          <ac:spMkLst>
            <pc:docMk/>
            <pc:sldMk cId="1652428007" sldId="261"/>
            <ac:spMk id="72" creationId="{384B827C-B085-0C10-0BB0-B1C5D547C633}"/>
          </ac:spMkLst>
        </pc:spChg>
        <pc:spChg chg="mod">
          <ac:chgData name="Adam Rudell" userId="a6a797f7-0d73-4a8f-a2bd-1d3c9ee13858" providerId="ADAL" clId="{F67CE73E-C461-4F61-A7D0-FAB67628671B}" dt="2022-10-13T22:27:42.070" v="434"/>
          <ac:spMkLst>
            <pc:docMk/>
            <pc:sldMk cId="1652428007" sldId="261"/>
            <ac:spMk id="73" creationId="{B0877F0C-2BB5-E58B-8218-90F100102910}"/>
          </ac:spMkLst>
        </pc:spChg>
        <pc:spChg chg="mod">
          <ac:chgData name="Adam Rudell" userId="a6a797f7-0d73-4a8f-a2bd-1d3c9ee13858" providerId="ADAL" clId="{F67CE73E-C461-4F61-A7D0-FAB67628671B}" dt="2022-10-13T22:27:42.070" v="434"/>
          <ac:spMkLst>
            <pc:docMk/>
            <pc:sldMk cId="1652428007" sldId="261"/>
            <ac:spMk id="74" creationId="{6620C981-EAFA-6348-CAC2-930969337CC0}"/>
          </ac:spMkLst>
        </pc:spChg>
        <pc:spChg chg="mod">
          <ac:chgData name="Adam Rudell" userId="a6a797f7-0d73-4a8f-a2bd-1d3c9ee13858" providerId="ADAL" clId="{F67CE73E-C461-4F61-A7D0-FAB67628671B}" dt="2022-10-13T22:27:42.070" v="434"/>
          <ac:spMkLst>
            <pc:docMk/>
            <pc:sldMk cId="1652428007" sldId="261"/>
            <ac:spMk id="75" creationId="{5AA39FAD-03A7-8114-B4F2-C7796321E60D}"/>
          </ac:spMkLst>
        </pc:spChg>
        <pc:spChg chg="mod">
          <ac:chgData name="Adam Rudell" userId="a6a797f7-0d73-4a8f-a2bd-1d3c9ee13858" providerId="ADAL" clId="{F67CE73E-C461-4F61-A7D0-FAB67628671B}" dt="2022-10-13T22:27:42.070" v="434"/>
          <ac:spMkLst>
            <pc:docMk/>
            <pc:sldMk cId="1652428007" sldId="261"/>
            <ac:spMk id="76" creationId="{62D167CD-034D-00AC-2E85-F9FC11CCF331}"/>
          </ac:spMkLst>
        </pc:spChg>
        <pc:spChg chg="mod">
          <ac:chgData name="Adam Rudell" userId="a6a797f7-0d73-4a8f-a2bd-1d3c9ee13858" providerId="ADAL" clId="{F67CE73E-C461-4F61-A7D0-FAB67628671B}" dt="2022-10-13T22:27:42.070" v="434"/>
          <ac:spMkLst>
            <pc:docMk/>
            <pc:sldMk cId="1652428007" sldId="261"/>
            <ac:spMk id="77" creationId="{22A446F5-3F54-2E0D-7199-29920FC6A52B}"/>
          </ac:spMkLst>
        </pc:spChg>
        <pc:spChg chg="mod">
          <ac:chgData name="Adam Rudell" userId="a6a797f7-0d73-4a8f-a2bd-1d3c9ee13858" providerId="ADAL" clId="{F67CE73E-C461-4F61-A7D0-FAB67628671B}" dt="2022-10-13T22:27:42.070" v="434"/>
          <ac:spMkLst>
            <pc:docMk/>
            <pc:sldMk cId="1652428007" sldId="261"/>
            <ac:spMk id="78" creationId="{181E0C43-C59C-6868-030D-6708330B553D}"/>
          </ac:spMkLst>
        </pc:spChg>
        <pc:spChg chg="mod">
          <ac:chgData name="Adam Rudell" userId="a6a797f7-0d73-4a8f-a2bd-1d3c9ee13858" providerId="ADAL" clId="{F67CE73E-C461-4F61-A7D0-FAB67628671B}" dt="2022-10-13T22:27:42.070" v="434"/>
          <ac:spMkLst>
            <pc:docMk/>
            <pc:sldMk cId="1652428007" sldId="261"/>
            <ac:spMk id="79" creationId="{1D9766EF-CD67-B059-FE8D-D9E6964978E0}"/>
          </ac:spMkLst>
        </pc:spChg>
        <pc:spChg chg="mod">
          <ac:chgData name="Adam Rudell" userId="a6a797f7-0d73-4a8f-a2bd-1d3c9ee13858" providerId="ADAL" clId="{F67CE73E-C461-4F61-A7D0-FAB67628671B}" dt="2022-10-13T22:27:42.070" v="434"/>
          <ac:spMkLst>
            <pc:docMk/>
            <pc:sldMk cId="1652428007" sldId="261"/>
            <ac:spMk id="80" creationId="{CBEDC820-67A9-E61D-686F-E80472A12577}"/>
          </ac:spMkLst>
        </pc:spChg>
        <pc:spChg chg="mod">
          <ac:chgData name="Adam Rudell" userId="a6a797f7-0d73-4a8f-a2bd-1d3c9ee13858" providerId="ADAL" clId="{F67CE73E-C461-4F61-A7D0-FAB67628671B}" dt="2022-10-13T22:27:42.070" v="434"/>
          <ac:spMkLst>
            <pc:docMk/>
            <pc:sldMk cId="1652428007" sldId="261"/>
            <ac:spMk id="81" creationId="{F51DD44D-5866-DCDF-EF3F-C1DB80FE7FD5}"/>
          </ac:spMkLst>
        </pc:spChg>
        <pc:spChg chg="mod">
          <ac:chgData name="Adam Rudell" userId="a6a797f7-0d73-4a8f-a2bd-1d3c9ee13858" providerId="ADAL" clId="{F67CE73E-C461-4F61-A7D0-FAB67628671B}" dt="2022-10-13T22:27:42.070" v="434"/>
          <ac:spMkLst>
            <pc:docMk/>
            <pc:sldMk cId="1652428007" sldId="261"/>
            <ac:spMk id="82" creationId="{2F6322DB-0BE1-3EBA-436C-2FCEB5313FA2}"/>
          </ac:spMkLst>
        </pc:spChg>
        <pc:spChg chg="mod">
          <ac:chgData name="Adam Rudell" userId="a6a797f7-0d73-4a8f-a2bd-1d3c9ee13858" providerId="ADAL" clId="{F67CE73E-C461-4F61-A7D0-FAB67628671B}" dt="2022-10-13T22:27:42.070" v="434"/>
          <ac:spMkLst>
            <pc:docMk/>
            <pc:sldMk cId="1652428007" sldId="261"/>
            <ac:spMk id="83" creationId="{2BE035C2-3017-B03C-B30E-BAD115A29F2C}"/>
          </ac:spMkLst>
        </pc:spChg>
        <pc:spChg chg="add del mod">
          <ac:chgData name="Adam Rudell" userId="a6a797f7-0d73-4a8f-a2bd-1d3c9ee13858" providerId="ADAL" clId="{F67CE73E-C461-4F61-A7D0-FAB67628671B}" dt="2022-10-13T22:27:45.478" v="437"/>
          <ac:spMkLst>
            <pc:docMk/>
            <pc:sldMk cId="1652428007" sldId="261"/>
            <ac:spMk id="84" creationId="{6421457C-12F9-3AF9-1996-86FCA5B52462}"/>
          </ac:spMkLst>
        </pc:spChg>
        <pc:spChg chg="add del mod">
          <ac:chgData name="Adam Rudell" userId="a6a797f7-0d73-4a8f-a2bd-1d3c9ee13858" providerId="ADAL" clId="{F67CE73E-C461-4F61-A7D0-FAB67628671B}" dt="2022-10-13T22:27:45.478" v="437"/>
          <ac:spMkLst>
            <pc:docMk/>
            <pc:sldMk cId="1652428007" sldId="261"/>
            <ac:spMk id="85" creationId="{4783B574-A809-682B-63FA-22B808DE073E}"/>
          </ac:spMkLst>
        </pc:spChg>
        <pc:spChg chg="add del mod">
          <ac:chgData name="Adam Rudell" userId="a6a797f7-0d73-4a8f-a2bd-1d3c9ee13858" providerId="ADAL" clId="{F67CE73E-C461-4F61-A7D0-FAB67628671B}" dt="2022-10-13T22:27:45.478" v="437"/>
          <ac:spMkLst>
            <pc:docMk/>
            <pc:sldMk cId="1652428007" sldId="261"/>
            <ac:spMk id="86" creationId="{7DFDABC2-D37C-9AED-09B2-373BB760BA54}"/>
          </ac:spMkLst>
        </pc:spChg>
        <pc:spChg chg="mod">
          <ac:chgData name="Adam Rudell" userId="a6a797f7-0d73-4a8f-a2bd-1d3c9ee13858" providerId="ADAL" clId="{F67CE73E-C461-4F61-A7D0-FAB67628671B}" dt="2022-10-13T22:27:44.425" v="436"/>
          <ac:spMkLst>
            <pc:docMk/>
            <pc:sldMk cId="1652428007" sldId="261"/>
            <ac:spMk id="88" creationId="{EB9B11AA-5C84-BC09-3F13-FC7040AD9060}"/>
          </ac:spMkLst>
        </pc:spChg>
        <pc:spChg chg="mod">
          <ac:chgData name="Adam Rudell" userId="a6a797f7-0d73-4a8f-a2bd-1d3c9ee13858" providerId="ADAL" clId="{F67CE73E-C461-4F61-A7D0-FAB67628671B}" dt="2022-10-13T22:27:44.425" v="436"/>
          <ac:spMkLst>
            <pc:docMk/>
            <pc:sldMk cId="1652428007" sldId="261"/>
            <ac:spMk id="89" creationId="{5A086C9F-B2C6-E7B2-7A4B-920258AB6FCE}"/>
          </ac:spMkLst>
        </pc:spChg>
        <pc:spChg chg="add del mod">
          <ac:chgData name="Adam Rudell" userId="a6a797f7-0d73-4a8f-a2bd-1d3c9ee13858" providerId="ADAL" clId="{F67CE73E-C461-4F61-A7D0-FAB67628671B}" dt="2022-10-13T22:27:45.478" v="437"/>
          <ac:spMkLst>
            <pc:docMk/>
            <pc:sldMk cId="1652428007" sldId="261"/>
            <ac:spMk id="90" creationId="{3C656BB5-C51C-F73F-3D20-94ECF6793A0F}"/>
          </ac:spMkLst>
        </pc:spChg>
        <pc:spChg chg="add del mod">
          <ac:chgData name="Adam Rudell" userId="a6a797f7-0d73-4a8f-a2bd-1d3c9ee13858" providerId="ADAL" clId="{F67CE73E-C461-4F61-A7D0-FAB67628671B}" dt="2022-10-13T22:27:45.478" v="437"/>
          <ac:spMkLst>
            <pc:docMk/>
            <pc:sldMk cId="1652428007" sldId="261"/>
            <ac:spMk id="91" creationId="{6B151975-D795-BC24-295A-33A66A1CC822}"/>
          </ac:spMkLst>
        </pc:spChg>
        <pc:spChg chg="mod">
          <ac:chgData name="Adam Rudell" userId="a6a797f7-0d73-4a8f-a2bd-1d3c9ee13858" providerId="ADAL" clId="{F67CE73E-C461-4F61-A7D0-FAB67628671B}" dt="2022-10-13T22:27:44.425" v="436"/>
          <ac:spMkLst>
            <pc:docMk/>
            <pc:sldMk cId="1652428007" sldId="261"/>
            <ac:spMk id="93" creationId="{354D1C21-4C2C-4369-FFDE-388B5F9FA964}"/>
          </ac:spMkLst>
        </pc:spChg>
        <pc:spChg chg="mod">
          <ac:chgData name="Adam Rudell" userId="a6a797f7-0d73-4a8f-a2bd-1d3c9ee13858" providerId="ADAL" clId="{F67CE73E-C461-4F61-A7D0-FAB67628671B}" dt="2022-10-13T22:27:44.425" v="436"/>
          <ac:spMkLst>
            <pc:docMk/>
            <pc:sldMk cId="1652428007" sldId="261"/>
            <ac:spMk id="94" creationId="{A8D13E93-C145-69E7-D51B-57E4C9FC5707}"/>
          </ac:spMkLst>
        </pc:spChg>
        <pc:spChg chg="add del mod">
          <ac:chgData name="Adam Rudell" userId="a6a797f7-0d73-4a8f-a2bd-1d3c9ee13858" providerId="ADAL" clId="{F67CE73E-C461-4F61-A7D0-FAB67628671B}" dt="2022-10-13T22:27:45.478" v="437"/>
          <ac:spMkLst>
            <pc:docMk/>
            <pc:sldMk cId="1652428007" sldId="261"/>
            <ac:spMk id="95" creationId="{8DA971B9-37FB-B292-B914-EC8117C3B35F}"/>
          </ac:spMkLst>
        </pc:spChg>
        <pc:spChg chg="add del mod">
          <ac:chgData name="Adam Rudell" userId="a6a797f7-0d73-4a8f-a2bd-1d3c9ee13858" providerId="ADAL" clId="{F67CE73E-C461-4F61-A7D0-FAB67628671B}" dt="2022-10-13T22:27:45.478" v="437"/>
          <ac:spMkLst>
            <pc:docMk/>
            <pc:sldMk cId="1652428007" sldId="261"/>
            <ac:spMk id="96" creationId="{5465E7DC-317D-A1AF-1AE8-C3285EA46D57}"/>
          </ac:spMkLst>
        </pc:spChg>
        <pc:spChg chg="add del mod">
          <ac:chgData name="Adam Rudell" userId="a6a797f7-0d73-4a8f-a2bd-1d3c9ee13858" providerId="ADAL" clId="{F67CE73E-C461-4F61-A7D0-FAB67628671B}" dt="2022-10-13T22:27:45.478" v="437"/>
          <ac:spMkLst>
            <pc:docMk/>
            <pc:sldMk cId="1652428007" sldId="261"/>
            <ac:spMk id="97" creationId="{A7DFA2E2-7118-301A-D367-5DD98DB290AD}"/>
          </ac:spMkLst>
        </pc:spChg>
        <pc:spChg chg="add del mod">
          <ac:chgData name="Adam Rudell" userId="a6a797f7-0d73-4a8f-a2bd-1d3c9ee13858" providerId="ADAL" clId="{F67CE73E-C461-4F61-A7D0-FAB67628671B}" dt="2022-10-13T22:27:45.478" v="437"/>
          <ac:spMkLst>
            <pc:docMk/>
            <pc:sldMk cId="1652428007" sldId="261"/>
            <ac:spMk id="98" creationId="{B80597C1-D564-1804-26B7-72B9EEE04E5F}"/>
          </ac:spMkLst>
        </pc:spChg>
        <pc:spChg chg="add del mod">
          <ac:chgData name="Adam Rudell" userId="a6a797f7-0d73-4a8f-a2bd-1d3c9ee13858" providerId="ADAL" clId="{F67CE73E-C461-4F61-A7D0-FAB67628671B}" dt="2022-10-13T22:27:45.478" v="437"/>
          <ac:spMkLst>
            <pc:docMk/>
            <pc:sldMk cId="1652428007" sldId="261"/>
            <ac:spMk id="99" creationId="{901D5014-0157-120F-6AE5-61B8F1A837EB}"/>
          </ac:spMkLst>
        </pc:spChg>
        <pc:spChg chg="add del mod">
          <ac:chgData name="Adam Rudell" userId="a6a797f7-0d73-4a8f-a2bd-1d3c9ee13858" providerId="ADAL" clId="{F67CE73E-C461-4F61-A7D0-FAB67628671B}" dt="2022-10-13T22:27:45.478" v="437"/>
          <ac:spMkLst>
            <pc:docMk/>
            <pc:sldMk cId="1652428007" sldId="261"/>
            <ac:spMk id="100" creationId="{976AB516-1959-4116-4ED4-096E65F9884E}"/>
          </ac:spMkLst>
        </pc:spChg>
        <pc:spChg chg="mod">
          <ac:chgData name="Adam Rudell" userId="a6a797f7-0d73-4a8f-a2bd-1d3c9ee13858" providerId="ADAL" clId="{F67CE73E-C461-4F61-A7D0-FAB67628671B}" dt="2022-10-13T22:27:44.425" v="436"/>
          <ac:spMkLst>
            <pc:docMk/>
            <pc:sldMk cId="1652428007" sldId="261"/>
            <ac:spMk id="102" creationId="{8AFFDBFF-D4F8-59B1-0A7B-B6B340D369C4}"/>
          </ac:spMkLst>
        </pc:spChg>
        <pc:spChg chg="mod">
          <ac:chgData name="Adam Rudell" userId="a6a797f7-0d73-4a8f-a2bd-1d3c9ee13858" providerId="ADAL" clId="{F67CE73E-C461-4F61-A7D0-FAB67628671B}" dt="2022-10-13T22:27:44.425" v="436"/>
          <ac:spMkLst>
            <pc:docMk/>
            <pc:sldMk cId="1652428007" sldId="261"/>
            <ac:spMk id="103" creationId="{34908904-3A08-39DF-9295-5F870532E5B2}"/>
          </ac:spMkLst>
        </pc:spChg>
        <pc:spChg chg="mod">
          <ac:chgData name="Adam Rudell" userId="a6a797f7-0d73-4a8f-a2bd-1d3c9ee13858" providerId="ADAL" clId="{F67CE73E-C461-4F61-A7D0-FAB67628671B}" dt="2022-10-13T22:27:44.425" v="436"/>
          <ac:spMkLst>
            <pc:docMk/>
            <pc:sldMk cId="1652428007" sldId="261"/>
            <ac:spMk id="105" creationId="{D6FA68B1-C99B-5B46-2655-8134A35F1C22}"/>
          </ac:spMkLst>
        </pc:spChg>
        <pc:spChg chg="mod">
          <ac:chgData name="Adam Rudell" userId="a6a797f7-0d73-4a8f-a2bd-1d3c9ee13858" providerId="ADAL" clId="{F67CE73E-C461-4F61-A7D0-FAB67628671B}" dt="2022-10-13T22:27:44.425" v="436"/>
          <ac:spMkLst>
            <pc:docMk/>
            <pc:sldMk cId="1652428007" sldId="261"/>
            <ac:spMk id="106" creationId="{29CAC6CB-B5D4-4E65-206A-8675DEFF7B44}"/>
          </ac:spMkLst>
        </pc:spChg>
        <pc:spChg chg="mod">
          <ac:chgData name="Adam Rudell" userId="a6a797f7-0d73-4a8f-a2bd-1d3c9ee13858" providerId="ADAL" clId="{F67CE73E-C461-4F61-A7D0-FAB67628671B}" dt="2022-10-13T22:27:44.425" v="436"/>
          <ac:spMkLst>
            <pc:docMk/>
            <pc:sldMk cId="1652428007" sldId="261"/>
            <ac:spMk id="107" creationId="{154D3E2A-03F2-D673-7647-2C92BCBBA7AC}"/>
          </ac:spMkLst>
        </pc:spChg>
        <pc:spChg chg="mod">
          <ac:chgData name="Adam Rudell" userId="a6a797f7-0d73-4a8f-a2bd-1d3c9ee13858" providerId="ADAL" clId="{F67CE73E-C461-4F61-A7D0-FAB67628671B}" dt="2022-10-13T22:27:44.425" v="436"/>
          <ac:spMkLst>
            <pc:docMk/>
            <pc:sldMk cId="1652428007" sldId="261"/>
            <ac:spMk id="108" creationId="{5DCCBBEB-6450-37DF-4161-92835C760CE8}"/>
          </ac:spMkLst>
        </pc:spChg>
        <pc:spChg chg="mod">
          <ac:chgData name="Adam Rudell" userId="a6a797f7-0d73-4a8f-a2bd-1d3c9ee13858" providerId="ADAL" clId="{F67CE73E-C461-4F61-A7D0-FAB67628671B}" dt="2022-10-13T22:27:44.425" v="436"/>
          <ac:spMkLst>
            <pc:docMk/>
            <pc:sldMk cId="1652428007" sldId="261"/>
            <ac:spMk id="109" creationId="{3EA9E90F-D38D-E29B-CD73-BEF9BCFCE7E7}"/>
          </ac:spMkLst>
        </pc:spChg>
        <pc:spChg chg="mod">
          <ac:chgData name="Adam Rudell" userId="a6a797f7-0d73-4a8f-a2bd-1d3c9ee13858" providerId="ADAL" clId="{F67CE73E-C461-4F61-A7D0-FAB67628671B}" dt="2022-10-13T22:27:44.425" v="436"/>
          <ac:spMkLst>
            <pc:docMk/>
            <pc:sldMk cId="1652428007" sldId="261"/>
            <ac:spMk id="110" creationId="{B49AE685-1092-E290-B01B-5193E3E4F68A}"/>
          </ac:spMkLst>
        </pc:spChg>
        <pc:spChg chg="mod">
          <ac:chgData name="Adam Rudell" userId="a6a797f7-0d73-4a8f-a2bd-1d3c9ee13858" providerId="ADAL" clId="{F67CE73E-C461-4F61-A7D0-FAB67628671B}" dt="2022-10-13T22:27:44.425" v="436"/>
          <ac:spMkLst>
            <pc:docMk/>
            <pc:sldMk cId="1652428007" sldId="261"/>
            <ac:spMk id="111" creationId="{67EDC263-3C06-A38F-E716-9C378FC92828}"/>
          </ac:spMkLst>
        </pc:spChg>
        <pc:spChg chg="mod">
          <ac:chgData name="Adam Rudell" userId="a6a797f7-0d73-4a8f-a2bd-1d3c9ee13858" providerId="ADAL" clId="{F67CE73E-C461-4F61-A7D0-FAB67628671B}" dt="2022-10-13T22:27:44.425" v="436"/>
          <ac:spMkLst>
            <pc:docMk/>
            <pc:sldMk cId="1652428007" sldId="261"/>
            <ac:spMk id="112" creationId="{152F1FDF-EA8A-67B5-0601-C8DE88D53858}"/>
          </ac:spMkLst>
        </pc:spChg>
        <pc:spChg chg="mod">
          <ac:chgData name="Adam Rudell" userId="a6a797f7-0d73-4a8f-a2bd-1d3c9ee13858" providerId="ADAL" clId="{F67CE73E-C461-4F61-A7D0-FAB67628671B}" dt="2022-10-13T22:27:44.425" v="436"/>
          <ac:spMkLst>
            <pc:docMk/>
            <pc:sldMk cId="1652428007" sldId="261"/>
            <ac:spMk id="113" creationId="{5FF3B1AA-B09A-DD67-EDCA-B9774D725535}"/>
          </ac:spMkLst>
        </pc:spChg>
        <pc:spChg chg="mod">
          <ac:chgData name="Adam Rudell" userId="a6a797f7-0d73-4a8f-a2bd-1d3c9ee13858" providerId="ADAL" clId="{F67CE73E-C461-4F61-A7D0-FAB67628671B}" dt="2022-10-13T22:27:44.425" v="436"/>
          <ac:spMkLst>
            <pc:docMk/>
            <pc:sldMk cId="1652428007" sldId="261"/>
            <ac:spMk id="114" creationId="{776361F9-C046-BAF2-341F-093228B16767}"/>
          </ac:spMkLst>
        </pc:spChg>
        <pc:spChg chg="mod">
          <ac:chgData name="Adam Rudell" userId="a6a797f7-0d73-4a8f-a2bd-1d3c9ee13858" providerId="ADAL" clId="{F67CE73E-C461-4F61-A7D0-FAB67628671B}" dt="2022-10-13T22:27:44.425" v="436"/>
          <ac:spMkLst>
            <pc:docMk/>
            <pc:sldMk cId="1652428007" sldId="261"/>
            <ac:spMk id="115" creationId="{957D58FA-5389-68BC-2D1A-0803E863DF8E}"/>
          </ac:spMkLst>
        </pc:spChg>
        <pc:spChg chg="mod">
          <ac:chgData name="Adam Rudell" userId="a6a797f7-0d73-4a8f-a2bd-1d3c9ee13858" providerId="ADAL" clId="{F67CE73E-C461-4F61-A7D0-FAB67628671B}" dt="2022-10-13T22:27:44.425" v="436"/>
          <ac:spMkLst>
            <pc:docMk/>
            <pc:sldMk cId="1652428007" sldId="261"/>
            <ac:spMk id="116" creationId="{AAC9DBC1-5E1A-E967-328B-0C87444FBEB3}"/>
          </ac:spMkLst>
        </pc:spChg>
        <pc:spChg chg="mod">
          <ac:chgData name="Adam Rudell" userId="a6a797f7-0d73-4a8f-a2bd-1d3c9ee13858" providerId="ADAL" clId="{F67CE73E-C461-4F61-A7D0-FAB67628671B}" dt="2022-10-13T22:27:44.425" v="436"/>
          <ac:spMkLst>
            <pc:docMk/>
            <pc:sldMk cId="1652428007" sldId="261"/>
            <ac:spMk id="117" creationId="{AFE1624A-B8E8-31B4-44CD-FF7BAAAF7F41}"/>
          </ac:spMkLst>
        </pc:spChg>
        <pc:spChg chg="mod">
          <ac:chgData name="Adam Rudell" userId="a6a797f7-0d73-4a8f-a2bd-1d3c9ee13858" providerId="ADAL" clId="{F67CE73E-C461-4F61-A7D0-FAB67628671B}" dt="2022-10-13T22:27:44.425" v="436"/>
          <ac:spMkLst>
            <pc:docMk/>
            <pc:sldMk cId="1652428007" sldId="261"/>
            <ac:spMk id="118" creationId="{9766084B-6438-998C-546A-E42902E89CFD}"/>
          </ac:spMkLst>
        </pc:spChg>
        <pc:spChg chg="mod">
          <ac:chgData name="Adam Rudell" userId="a6a797f7-0d73-4a8f-a2bd-1d3c9ee13858" providerId="ADAL" clId="{F67CE73E-C461-4F61-A7D0-FAB67628671B}" dt="2022-10-13T22:27:44.425" v="436"/>
          <ac:spMkLst>
            <pc:docMk/>
            <pc:sldMk cId="1652428007" sldId="261"/>
            <ac:spMk id="119" creationId="{218287A5-1AD8-EA5E-22BE-81662E18D3C3}"/>
          </ac:spMkLst>
        </pc:spChg>
        <pc:spChg chg="add mod">
          <ac:chgData name="Adam Rudell" userId="a6a797f7-0d73-4a8f-a2bd-1d3c9ee13858" providerId="ADAL" clId="{F67CE73E-C461-4F61-A7D0-FAB67628671B}" dt="2022-10-13T22:28:15.518" v="443" actId="1076"/>
          <ac:spMkLst>
            <pc:docMk/>
            <pc:sldMk cId="1652428007" sldId="261"/>
            <ac:spMk id="120" creationId="{194CBF20-0640-E1DE-6B78-FEC1C4FEEB93}"/>
          </ac:spMkLst>
        </pc:spChg>
        <pc:spChg chg="add mod">
          <ac:chgData name="Adam Rudell" userId="a6a797f7-0d73-4a8f-a2bd-1d3c9ee13858" providerId="ADAL" clId="{F67CE73E-C461-4F61-A7D0-FAB67628671B}" dt="2022-10-13T22:28:15.518" v="443" actId="1076"/>
          <ac:spMkLst>
            <pc:docMk/>
            <pc:sldMk cId="1652428007" sldId="261"/>
            <ac:spMk id="121" creationId="{F23186AA-1E1E-D52B-B8F4-AC458CCC048D}"/>
          </ac:spMkLst>
        </pc:spChg>
        <pc:spChg chg="add mod">
          <ac:chgData name="Adam Rudell" userId="a6a797f7-0d73-4a8f-a2bd-1d3c9ee13858" providerId="ADAL" clId="{F67CE73E-C461-4F61-A7D0-FAB67628671B}" dt="2022-10-13T22:28:15.518" v="443" actId="1076"/>
          <ac:spMkLst>
            <pc:docMk/>
            <pc:sldMk cId="1652428007" sldId="261"/>
            <ac:spMk id="122" creationId="{70609490-4531-590E-538D-980CC2B708F9}"/>
          </ac:spMkLst>
        </pc:spChg>
        <pc:spChg chg="mod">
          <ac:chgData name="Adam Rudell" userId="a6a797f7-0d73-4a8f-a2bd-1d3c9ee13858" providerId="ADAL" clId="{F67CE73E-C461-4F61-A7D0-FAB67628671B}" dt="2022-10-13T22:28:15.518" v="443" actId="1076"/>
          <ac:spMkLst>
            <pc:docMk/>
            <pc:sldMk cId="1652428007" sldId="261"/>
            <ac:spMk id="124" creationId="{D2760FD5-CB34-CE00-6D03-CAC22F630CAD}"/>
          </ac:spMkLst>
        </pc:spChg>
        <pc:spChg chg="mod">
          <ac:chgData name="Adam Rudell" userId="a6a797f7-0d73-4a8f-a2bd-1d3c9ee13858" providerId="ADAL" clId="{F67CE73E-C461-4F61-A7D0-FAB67628671B}" dt="2022-10-13T22:28:15.518" v="443" actId="1076"/>
          <ac:spMkLst>
            <pc:docMk/>
            <pc:sldMk cId="1652428007" sldId="261"/>
            <ac:spMk id="125" creationId="{9028A997-6E8D-3B94-EA16-40E1F34CA2FF}"/>
          </ac:spMkLst>
        </pc:spChg>
        <pc:spChg chg="add mod">
          <ac:chgData name="Adam Rudell" userId="a6a797f7-0d73-4a8f-a2bd-1d3c9ee13858" providerId="ADAL" clId="{F67CE73E-C461-4F61-A7D0-FAB67628671B}" dt="2022-10-13T22:28:15.518" v="443" actId="1076"/>
          <ac:spMkLst>
            <pc:docMk/>
            <pc:sldMk cId="1652428007" sldId="261"/>
            <ac:spMk id="126" creationId="{9BA10E7F-F948-E7DA-78FE-63C6338274D1}"/>
          </ac:spMkLst>
        </pc:spChg>
        <pc:spChg chg="add mod">
          <ac:chgData name="Adam Rudell" userId="a6a797f7-0d73-4a8f-a2bd-1d3c9ee13858" providerId="ADAL" clId="{F67CE73E-C461-4F61-A7D0-FAB67628671B}" dt="2022-10-13T22:28:15.518" v="443" actId="1076"/>
          <ac:spMkLst>
            <pc:docMk/>
            <pc:sldMk cId="1652428007" sldId="261"/>
            <ac:spMk id="127" creationId="{DAAD458A-4163-CCCE-9DF1-B9BC3DCF93C0}"/>
          </ac:spMkLst>
        </pc:spChg>
        <pc:spChg chg="mod">
          <ac:chgData name="Adam Rudell" userId="a6a797f7-0d73-4a8f-a2bd-1d3c9ee13858" providerId="ADAL" clId="{F67CE73E-C461-4F61-A7D0-FAB67628671B}" dt="2022-10-13T22:28:15.518" v="443" actId="1076"/>
          <ac:spMkLst>
            <pc:docMk/>
            <pc:sldMk cId="1652428007" sldId="261"/>
            <ac:spMk id="129" creationId="{6A939F4B-6B71-A3D8-7872-C8D3049950A1}"/>
          </ac:spMkLst>
        </pc:spChg>
        <pc:spChg chg="mod">
          <ac:chgData name="Adam Rudell" userId="a6a797f7-0d73-4a8f-a2bd-1d3c9ee13858" providerId="ADAL" clId="{F67CE73E-C461-4F61-A7D0-FAB67628671B}" dt="2022-10-13T22:28:15.518" v="443" actId="1076"/>
          <ac:spMkLst>
            <pc:docMk/>
            <pc:sldMk cId="1652428007" sldId="261"/>
            <ac:spMk id="130" creationId="{8253BB8E-B968-23C3-2174-7E46E10BE42A}"/>
          </ac:spMkLst>
        </pc:spChg>
        <pc:spChg chg="add mod">
          <ac:chgData name="Adam Rudell" userId="a6a797f7-0d73-4a8f-a2bd-1d3c9ee13858" providerId="ADAL" clId="{F67CE73E-C461-4F61-A7D0-FAB67628671B}" dt="2022-10-13T22:28:15.518" v="443" actId="1076"/>
          <ac:spMkLst>
            <pc:docMk/>
            <pc:sldMk cId="1652428007" sldId="261"/>
            <ac:spMk id="131" creationId="{6296C1D3-9868-D564-E975-DDAD8A68492E}"/>
          </ac:spMkLst>
        </pc:spChg>
        <pc:spChg chg="add mod">
          <ac:chgData name="Adam Rudell" userId="a6a797f7-0d73-4a8f-a2bd-1d3c9ee13858" providerId="ADAL" clId="{F67CE73E-C461-4F61-A7D0-FAB67628671B}" dt="2022-10-13T22:28:15.518" v="443" actId="1076"/>
          <ac:spMkLst>
            <pc:docMk/>
            <pc:sldMk cId="1652428007" sldId="261"/>
            <ac:spMk id="132" creationId="{F494B078-0902-222F-0FB9-E54B7F76F0A6}"/>
          </ac:spMkLst>
        </pc:spChg>
        <pc:spChg chg="add mod">
          <ac:chgData name="Adam Rudell" userId="a6a797f7-0d73-4a8f-a2bd-1d3c9ee13858" providerId="ADAL" clId="{F67CE73E-C461-4F61-A7D0-FAB67628671B}" dt="2022-10-13T22:28:15.518" v="443" actId="1076"/>
          <ac:spMkLst>
            <pc:docMk/>
            <pc:sldMk cId="1652428007" sldId="261"/>
            <ac:spMk id="133" creationId="{AE3CF4D0-DA8E-872B-4CF8-82C445CD16B8}"/>
          </ac:spMkLst>
        </pc:spChg>
        <pc:spChg chg="add mod">
          <ac:chgData name="Adam Rudell" userId="a6a797f7-0d73-4a8f-a2bd-1d3c9ee13858" providerId="ADAL" clId="{F67CE73E-C461-4F61-A7D0-FAB67628671B}" dt="2022-10-13T22:28:15.518" v="443" actId="1076"/>
          <ac:spMkLst>
            <pc:docMk/>
            <pc:sldMk cId="1652428007" sldId="261"/>
            <ac:spMk id="134" creationId="{3FF21B86-0597-A6F0-1889-E394673CE4B5}"/>
          </ac:spMkLst>
        </pc:spChg>
        <pc:spChg chg="add mod">
          <ac:chgData name="Adam Rudell" userId="a6a797f7-0d73-4a8f-a2bd-1d3c9ee13858" providerId="ADAL" clId="{F67CE73E-C461-4F61-A7D0-FAB67628671B}" dt="2022-10-13T22:28:15.518" v="443" actId="1076"/>
          <ac:spMkLst>
            <pc:docMk/>
            <pc:sldMk cId="1652428007" sldId="261"/>
            <ac:spMk id="135" creationId="{B5664CD7-F3B7-45FB-813E-1FD6DD34C82C}"/>
          </ac:spMkLst>
        </pc:spChg>
        <pc:spChg chg="add mod">
          <ac:chgData name="Adam Rudell" userId="a6a797f7-0d73-4a8f-a2bd-1d3c9ee13858" providerId="ADAL" clId="{F67CE73E-C461-4F61-A7D0-FAB67628671B}" dt="2022-10-13T22:28:15.518" v="443" actId="1076"/>
          <ac:spMkLst>
            <pc:docMk/>
            <pc:sldMk cId="1652428007" sldId="261"/>
            <ac:spMk id="136" creationId="{C31D3C8D-BC79-D137-CFA6-996087C1032D}"/>
          </ac:spMkLst>
        </pc:spChg>
        <pc:spChg chg="mod">
          <ac:chgData name="Adam Rudell" userId="a6a797f7-0d73-4a8f-a2bd-1d3c9ee13858" providerId="ADAL" clId="{F67CE73E-C461-4F61-A7D0-FAB67628671B}" dt="2022-10-13T22:28:15.518" v="443" actId="1076"/>
          <ac:spMkLst>
            <pc:docMk/>
            <pc:sldMk cId="1652428007" sldId="261"/>
            <ac:spMk id="138" creationId="{873D2DF3-05CC-418F-D22A-F8168021CD19}"/>
          </ac:spMkLst>
        </pc:spChg>
        <pc:spChg chg="mod">
          <ac:chgData name="Adam Rudell" userId="a6a797f7-0d73-4a8f-a2bd-1d3c9ee13858" providerId="ADAL" clId="{F67CE73E-C461-4F61-A7D0-FAB67628671B}" dt="2022-10-13T22:28:15.518" v="443" actId="1076"/>
          <ac:spMkLst>
            <pc:docMk/>
            <pc:sldMk cId="1652428007" sldId="261"/>
            <ac:spMk id="139" creationId="{759D77D0-4093-B0A8-56F5-DE1C0E21BBC0}"/>
          </ac:spMkLst>
        </pc:spChg>
        <pc:spChg chg="mod">
          <ac:chgData name="Adam Rudell" userId="a6a797f7-0d73-4a8f-a2bd-1d3c9ee13858" providerId="ADAL" clId="{F67CE73E-C461-4F61-A7D0-FAB67628671B}" dt="2022-10-13T22:28:15.518" v="443" actId="1076"/>
          <ac:spMkLst>
            <pc:docMk/>
            <pc:sldMk cId="1652428007" sldId="261"/>
            <ac:spMk id="141" creationId="{C8145979-4009-72AE-7B83-CC5A6F97F17F}"/>
          </ac:spMkLst>
        </pc:spChg>
        <pc:spChg chg="mod">
          <ac:chgData name="Adam Rudell" userId="a6a797f7-0d73-4a8f-a2bd-1d3c9ee13858" providerId="ADAL" clId="{F67CE73E-C461-4F61-A7D0-FAB67628671B}" dt="2022-10-13T22:28:15.518" v="443" actId="1076"/>
          <ac:spMkLst>
            <pc:docMk/>
            <pc:sldMk cId="1652428007" sldId="261"/>
            <ac:spMk id="142" creationId="{9E10C5E4-439C-2DF5-EAB2-15AEEDDFFBF8}"/>
          </ac:spMkLst>
        </pc:spChg>
        <pc:spChg chg="mod">
          <ac:chgData name="Adam Rudell" userId="a6a797f7-0d73-4a8f-a2bd-1d3c9ee13858" providerId="ADAL" clId="{F67CE73E-C461-4F61-A7D0-FAB67628671B}" dt="2022-10-13T22:28:15.518" v="443" actId="1076"/>
          <ac:spMkLst>
            <pc:docMk/>
            <pc:sldMk cId="1652428007" sldId="261"/>
            <ac:spMk id="143" creationId="{0AA6DA24-32FE-0C9C-121F-35ECC8FDA301}"/>
          </ac:spMkLst>
        </pc:spChg>
        <pc:spChg chg="mod">
          <ac:chgData name="Adam Rudell" userId="a6a797f7-0d73-4a8f-a2bd-1d3c9ee13858" providerId="ADAL" clId="{F67CE73E-C461-4F61-A7D0-FAB67628671B}" dt="2022-10-13T22:28:15.518" v="443" actId="1076"/>
          <ac:spMkLst>
            <pc:docMk/>
            <pc:sldMk cId="1652428007" sldId="261"/>
            <ac:spMk id="144" creationId="{1CC5E531-DD07-C26D-67E2-0BFABD8652B1}"/>
          </ac:spMkLst>
        </pc:spChg>
        <pc:spChg chg="mod">
          <ac:chgData name="Adam Rudell" userId="a6a797f7-0d73-4a8f-a2bd-1d3c9ee13858" providerId="ADAL" clId="{F67CE73E-C461-4F61-A7D0-FAB67628671B}" dt="2022-10-13T22:28:15.518" v="443" actId="1076"/>
          <ac:spMkLst>
            <pc:docMk/>
            <pc:sldMk cId="1652428007" sldId="261"/>
            <ac:spMk id="145" creationId="{442F4FC8-1941-F46C-E085-0DC2A5623B84}"/>
          </ac:spMkLst>
        </pc:spChg>
        <pc:spChg chg="mod">
          <ac:chgData name="Adam Rudell" userId="a6a797f7-0d73-4a8f-a2bd-1d3c9ee13858" providerId="ADAL" clId="{F67CE73E-C461-4F61-A7D0-FAB67628671B}" dt="2022-10-13T22:28:15.518" v="443" actId="1076"/>
          <ac:spMkLst>
            <pc:docMk/>
            <pc:sldMk cId="1652428007" sldId="261"/>
            <ac:spMk id="146" creationId="{E1312A3F-EB2D-DE95-2E19-ADD054248573}"/>
          </ac:spMkLst>
        </pc:spChg>
        <pc:spChg chg="mod">
          <ac:chgData name="Adam Rudell" userId="a6a797f7-0d73-4a8f-a2bd-1d3c9ee13858" providerId="ADAL" clId="{F67CE73E-C461-4F61-A7D0-FAB67628671B}" dt="2022-10-13T22:28:15.518" v="443" actId="1076"/>
          <ac:spMkLst>
            <pc:docMk/>
            <pc:sldMk cId="1652428007" sldId="261"/>
            <ac:spMk id="147" creationId="{8484692C-5D0D-EC72-1B5A-8C6E72DD49FE}"/>
          </ac:spMkLst>
        </pc:spChg>
        <pc:spChg chg="mod">
          <ac:chgData name="Adam Rudell" userId="a6a797f7-0d73-4a8f-a2bd-1d3c9ee13858" providerId="ADAL" clId="{F67CE73E-C461-4F61-A7D0-FAB67628671B}" dt="2022-10-13T22:28:15.518" v="443" actId="1076"/>
          <ac:spMkLst>
            <pc:docMk/>
            <pc:sldMk cId="1652428007" sldId="261"/>
            <ac:spMk id="148" creationId="{D053831A-4B9D-742A-DF76-1ADA3058A775}"/>
          </ac:spMkLst>
        </pc:spChg>
        <pc:spChg chg="mod">
          <ac:chgData name="Adam Rudell" userId="a6a797f7-0d73-4a8f-a2bd-1d3c9ee13858" providerId="ADAL" clId="{F67CE73E-C461-4F61-A7D0-FAB67628671B}" dt="2022-10-13T22:28:15.518" v="443" actId="1076"/>
          <ac:spMkLst>
            <pc:docMk/>
            <pc:sldMk cId="1652428007" sldId="261"/>
            <ac:spMk id="149" creationId="{F1D622D5-F028-EE4D-674D-D55E843EBCE9}"/>
          </ac:spMkLst>
        </pc:spChg>
        <pc:spChg chg="mod">
          <ac:chgData name="Adam Rudell" userId="a6a797f7-0d73-4a8f-a2bd-1d3c9ee13858" providerId="ADAL" clId="{F67CE73E-C461-4F61-A7D0-FAB67628671B}" dt="2022-10-13T22:28:15.518" v="443" actId="1076"/>
          <ac:spMkLst>
            <pc:docMk/>
            <pc:sldMk cId="1652428007" sldId="261"/>
            <ac:spMk id="150" creationId="{8E03567D-8EEB-6C7B-E47F-186322FA6009}"/>
          </ac:spMkLst>
        </pc:spChg>
        <pc:spChg chg="mod">
          <ac:chgData name="Adam Rudell" userId="a6a797f7-0d73-4a8f-a2bd-1d3c9ee13858" providerId="ADAL" clId="{F67CE73E-C461-4F61-A7D0-FAB67628671B}" dt="2022-10-13T22:28:15.518" v="443" actId="1076"/>
          <ac:spMkLst>
            <pc:docMk/>
            <pc:sldMk cId="1652428007" sldId="261"/>
            <ac:spMk id="151" creationId="{B2697576-3518-833E-8575-FE2D329A1CD9}"/>
          </ac:spMkLst>
        </pc:spChg>
        <pc:spChg chg="mod">
          <ac:chgData name="Adam Rudell" userId="a6a797f7-0d73-4a8f-a2bd-1d3c9ee13858" providerId="ADAL" clId="{F67CE73E-C461-4F61-A7D0-FAB67628671B}" dt="2022-10-13T22:28:15.518" v="443" actId="1076"/>
          <ac:spMkLst>
            <pc:docMk/>
            <pc:sldMk cId="1652428007" sldId="261"/>
            <ac:spMk id="152" creationId="{C07040B5-8AC8-D925-08F0-0A1BB8835829}"/>
          </ac:spMkLst>
        </pc:spChg>
        <pc:spChg chg="mod">
          <ac:chgData name="Adam Rudell" userId="a6a797f7-0d73-4a8f-a2bd-1d3c9ee13858" providerId="ADAL" clId="{F67CE73E-C461-4F61-A7D0-FAB67628671B}" dt="2022-10-13T22:28:15.518" v="443" actId="1076"/>
          <ac:spMkLst>
            <pc:docMk/>
            <pc:sldMk cId="1652428007" sldId="261"/>
            <ac:spMk id="153" creationId="{65D80547-D414-0DEB-FC18-CC8FB247A4B9}"/>
          </ac:spMkLst>
        </pc:spChg>
        <pc:spChg chg="mod">
          <ac:chgData name="Adam Rudell" userId="a6a797f7-0d73-4a8f-a2bd-1d3c9ee13858" providerId="ADAL" clId="{F67CE73E-C461-4F61-A7D0-FAB67628671B}" dt="2022-10-13T22:28:15.518" v="443" actId="1076"/>
          <ac:spMkLst>
            <pc:docMk/>
            <pc:sldMk cId="1652428007" sldId="261"/>
            <ac:spMk id="154" creationId="{75E5BAC4-5F91-EF2C-F472-220AA29816D4}"/>
          </ac:spMkLst>
        </pc:spChg>
        <pc:spChg chg="mod">
          <ac:chgData name="Adam Rudell" userId="a6a797f7-0d73-4a8f-a2bd-1d3c9ee13858" providerId="ADAL" clId="{F67CE73E-C461-4F61-A7D0-FAB67628671B}" dt="2022-10-13T22:28:15.518" v="443" actId="1076"/>
          <ac:spMkLst>
            <pc:docMk/>
            <pc:sldMk cId="1652428007" sldId="261"/>
            <ac:spMk id="155" creationId="{F923A2D5-A1DC-FA0D-DC2B-FCB713D83E23}"/>
          </ac:spMkLst>
        </pc:spChg>
        <pc:grpChg chg="del">
          <ac:chgData name="Adam Rudell" userId="a6a797f7-0d73-4a8f-a2bd-1d3c9ee13858" providerId="ADAL" clId="{F67CE73E-C461-4F61-A7D0-FAB67628671B}" dt="2022-10-13T22:27:41.014" v="433" actId="478"/>
          <ac:grpSpMkLst>
            <pc:docMk/>
            <pc:sldMk cId="1652428007" sldId="261"/>
            <ac:grpSpMk id="7" creationId="{00000000-0000-0000-0000-000000000000}"/>
          </ac:grpSpMkLst>
        </pc:grpChg>
        <pc:grpChg chg="del">
          <ac:chgData name="Adam Rudell" userId="a6a797f7-0d73-4a8f-a2bd-1d3c9ee13858" providerId="ADAL" clId="{F67CE73E-C461-4F61-A7D0-FAB67628671B}" dt="2022-10-13T22:27:41.014" v="433" actId="478"/>
          <ac:grpSpMkLst>
            <pc:docMk/>
            <pc:sldMk cId="1652428007" sldId="261"/>
            <ac:grpSpMk id="12" creationId="{00000000-0000-0000-0000-000000000000}"/>
          </ac:grpSpMkLst>
        </pc:grpChg>
        <pc:grpChg chg="add del mod">
          <ac:chgData name="Adam Rudell" userId="a6a797f7-0d73-4a8f-a2bd-1d3c9ee13858" providerId="ADAL" clId="{F67CE73E-C461-4F61-A7D0-FAB67628671B}" dt="2022-10-13T22:27:43.378" v="435"/>
          <ac:grpSpMkLst>
            <pc:docMk/>
            <pc:sldMk cId="1652428007" sldId="261"/>
            <ac:grpSpMk id="32" creationId="{6D14097C-E19B-896A-EAAB-A85B68A79C19}"/>
          </ac:grpSpMkLst>
        </pc:grpChg>
        <pc:grpChg chg="add del mod">
          <ac:chgData name="Adam Rudell" userId="a6a797f7-0d73-4a8f-a2bd-1d3c9ee13858" providerId="ADAL" clId="{F67CE73E-C461-4F61-A7D0-FAB67628671B}" dt="2022-10-13T22:27:43.378" v="435"/>
          <ac:grpSpMkLst>
            <pc:docMk/>
            <pc:sldMk cId="1652428007" sldId="261"/>
            <ac:grpSpMk id="37" creationId="{574D0D76-DFDE-0900-52BF-C889C39EC348}"/>
          </ac:grpSpMkLst>
        </pc:grpChg>
        <pc:grpChg chg="del">
          <ac:chgData name="Adam Rudell" userId="a6a797f7-0d73-4a8f-a2bd-1d3c9ee13858" providerId="ADAL" clId="{F67CE73E-C461-4F61-A7D0-FAB67628671B}" dt="2022-10-13T22:27:41.014" v="433" actId="478"/>
          <ac:grpSpMkLst>
            <pc:docMk/>
            <pc:sldMk cId="1652428007" sldId="261"/>
            <ac:grpSpMk id="44" creationId="{00000000-0000-0000-0000-000000000000}"/>
          </ac:grpSpMkLst>
        </pc:grpChg>
        <pc:grpChg chg="del">
          <ac:chgData name="Adam Rudell" userId="a6a797f7-0d73-4a8f-a2bd-1d3c9ee13858" providerId="ADAL" clId="{F67CE73E-C461-4F61-A7D0-FAB67628671B}" dt="2022-10-13T22:27:41.014" v="433" actId="478"/>
          <ac:grpSpMkLst>
            <pc:docMk/>
            <pc:sldMk cId="1652428007" sldId="261"/>
            <ac:grpSpMk id="47" creationId="{00000000-0000-0000-0000-000000000000}"/>
          </ac:grpSpMkLst>
        </pc:grpChg>
        <pc:grpChg chg="add del mod">
          <ac:chgData name="Adam Rudell" userId="a6a797f7-0d73-4a8f-a2bd-1d3c9ee13858" providerId="ADAL" clId="{F67CE73E-C461-4F61-A7D0-FAB67628671B}" dt="2022-10-13T22:27:43.378" v="435"/>
          <ac:grpSpMkLst>
            <pc:docMk/>
            <pc:sldMk cId="1652428007" sldId="261"/>
            <ac:grpSpMk id="65" creationId="{6AB5F9CE-919E-E69E-6793-6A2A00BF35C9}"/>
          </ac:grpSpMkLst>
        </pc:grpChg>
        <pc:grpChg chg="add del mod">
          <ac:chgData name="Adam Rudell" userId="a6a797f7-0d73-4a8f-a2bd-1d3c9ee13858" providerId="ADAL" clId="{F67CE73E-C461-4F61-A7D0-FAB67628671B}" dt="2022-10-13T22:27:43.378" v="435"/>
          <ac:grpSpMkLst>
            <pc:docMk/>
            <pc:sldMk cId="1652428007" sldId="261"/>
            <ac:grpSpMk id="68" creationId="{C491CCC8-B1FB-CF68-5279-9EAF632CDE7E}"/>
          </ac:grpSpMkLst>
        </pc:grpChg>
        <pc:grpChg chg="add del mod">
          <ac:chgData name="Adam Rudell" userId="a6a797f7-0d73-4a8f-a2bd-1d3c9ee13858" providerId="ADAL" clId="{F67CE73E-C461-4F61-A7D0-FAB67628671B}" dt="2022-10-13T22:27:45.478" v="437"/>
          <ac:grpSpMkLst>
            <pc:docMk/>
            <pc:sldMk cId="1652428007" sldId="261"/>
            <ac:grpSpMk id="87" creationId="{C0A77FFA-339B-8891-2BB3-7792F5129A4D}"/>
          </ac:grpSpMkLst>
        </pc:grpChg>
        <pc:grpChg chg="add del mod">
          <ac:chgData name="Adam Rudell" userId="a6a797f7-0d73-4a8f-a2bd-1d3c9ee13858" providerId="ADAL" clId="{F67CE73E-C461-4F61-A7D0-FAB67628671B}" dt="2022-10-13T22:27:45.478" v="437"/>
          <ac:grpSpMkLst>
            <pc:docMk/>
            <pc:sldMk cId="1652428007" sldId="261"/>
            <ac:grpSpMk id="92" creationId="{8CAEC79E-4516-22D1-E598-7D6D1225D0D2}"/>
          </ac:grpSpMkLst>
        </pc:grpChg>
        <pc:grpChg chg="add del mod">
          <ac:chgData name="Adam Rudell" userId="a6a797f7-0d73-4a8f-a2bd-1d3c9ee13858" providerId="ADAL" clId="{F67CE73E-C461-4F61-A7D0-FAB67628671B}" dt="2022-10-13T22:27:45.478" v="437"/>
          <ac:grpSpMkLst>
            <pc:docMk/>
            <pc:sldMk cId="1652428007" sldId="261"/>
            <ac:grpSpMk id="101" creationId="{697B85CD-B3DF-56D6-0081-D67B0C8DE9AB}"/>
          </ac:grpSpMkLst>
        </pc:grpChg>
        <pc:grpChg chg="add del mod">
          <ac:chgData name="Adam Rudell" userId="a6a797f7-0d73-4a8f-a2bd-1d3c9ee13858" providerId="ADAL" clId="{F67CE73E-C461-4F61-A7D0-FAB67628671B}" dt="2022-10-13T22:27:45.478" v="437"/>
          <ac:grpSpMkLst>
            <pc:docMk/>
            <pc:sldMk cId="1652428007" sldId="261"/>
            <ac:grpSpMk id="104" creationId="{9D692CC1-5FE0-CD0D-DF23-78A21C74B2A0}"/>
          </ac:grpSpMkLst>
        </pc:grpChg>
        <pc:grpChg chg="add mod">
          <ac:chgData name="Adam Rudell" userId="a6a797f7-0d73-4a8f-a2bd-1d3c9ee13858" providerId="ADAL" clId="{F67CE73E-C461-4F61-A7D0-FAB67628671B}" dt="2022-10-13T22:28:15.518" v="443" actId="1076"/>
          <ac:grpSpMkLst>
            <pc:docMk/>
            <pc:sldMk cId="1652428007" sldId="261"/>
            <ac:grpSpMk id="123" creationId="{FE3BA7CF-AD2C-9D25-AFA3-64C501248DBC}"/>
          </ac:grpSpMkLst>
        </pc:grpChg>
        <pc:grpChg chg="add mod">
          <ac:chgData name="Adam Rudell" userId="a6a797f7-0d73-4a8f-a2bd-1d3c9ee13858" providerId="ADAL" clId="{F67CE73E-C461-4F61-A7D0-FAB67628671B}" dt="2022-10-13T22:28:15.518" v="443" actId="1076"/>
          <ac:grpSpMkLst>
            <pc:docMk/>
            <pc:sldMk cId="1652428007" sldId="261"/>
            <ac:grpSpMk id="128" creationId="{9D637697-D9A2-329E-4EF1-A2C94ACF0F9D}"/>
          </ac:grpSpMkLst>
        </pc:grpChg>
        <pc:grpChg chg="add mod">
          <ac:chgData name="Adam Rudell" userId="a6a797f7-0d73-4a8f-a2bd-1d3c9ee13858" providerId="ADAL" clId="{F67CE73E-C461-4F61-A7D0-FAB67628671B}" dt="2022-10-13T22:28:15.518" v="443" actId="1076"/>
          <ac:grpSpMkLst>
            <pc:docMk/>
            <pc:sldMk cId="1652428007" sldId="261"/>
            <ac:grpSpMk id="137" creationId="{81361E72-C066-7520-DA04-4F1299291551}"/>
          </ac:grpSpMkLst>
        </pc:grpChg>
        <pc:grpChg chg="add mod">
          <ac:chgData name="Adam Rudell" userId="a6a797f7-0d73-4a8f-a2bd-1d3c9ee13858" providerId="ADAL" clId="{F67CE73E-C461-4F61-A7D0-FAB67628671B}" dt="2022-10-13T22:28:15.518" v="443" actId="1076"/>
          <ac:grpSpMkLst>
            <pc:docMk/>
            <pc:sldMk cId="1652428007" sldId="261"/>
            <ac:grpSpMk id="140" creationId="{F9A57D74-EC74-7B87-46D6-F6D202A3BC94}"/>
          </ac:grpSpMkLst>
        </pc:grpChg>
      </pc:sldChg>
      <pc:sldChg chg="addSp delSp modSp mod modClrScheme chgLayout modNotesTx">
        <pc:chgData name="Adam Rudell" userId="a6a797f7-0d73-4a8f-a2bd-1d3c9ee13858" providerId="ADAL" clId="{F67CE73E-C461-4F61-A7D0-FAB67628671B}" dt="2022-10-24T21:57:39.733" v="13469" actId="1076"/>
        <pc:sldMkLst>
          <pc:docMk/>
          <pc:sldMk cId="436276605" sldId="263"/>
        </pc:sldMkLst>
        <pc:spChg chg="mod ord">
          <ac:chgData name="Adam Rudell" userId="a6a797f7-0d73-4a8f-a2bd-1d3c9ee13858" providerId="ADAL" clId="{F67CE73E-C461-4F61-A7D0-FAB67628671B}" dt="2022-10-24T21:54:47.719" v="13422"/>
          <ac:spMkLst>
            <pc:docMk/>
            <pc:sldMk cId="436276605" sldId="263"/>
            <ac:spMk id="2" creationId="{00000000-0000-0000-0000-000000000000}"/>
          </ac:spMkLst>
        </pc:spChg>
        <pc:spChg chg="del">
          <ac:chgData name="Adam Rudell" userId="a6a797f7-0d73-4a8f-a2bd-1d3c9ee13858" providerId="ADAL" clId="{F67CE73E-C461-4F61-A7D0-FAB67628671B}" dt="2022-10-13T22:01:22.417" v="116" actId="478"/>
          <ac:spMkLst>
            <pc:docMk/>
            <pc:sldMk cId="436276605" sldId="263"/>
            <ac:spMk id="3"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3" creationId="{1EA8ADD0-A349-A999-34BC-8E38DE1B6379}"/>
          </ac:spMkLst>
        </pc:spChg>
        <pc:spChg chg="mod ord">
          <ac:chgData name="Adam Rudell" userId="a6a797f7-0d73-4a8f-a2bd-1d3c9ee13858" providerId="ADAL" clId="{F67CE73E-C461-4F61-A7D0-FAB67628671B}" dt="2022-10-24T21:55:24.230" v="13431" actId="1076"/>
          <ac:spMkLst>
            <pc:docMk/>
            <pc:sldMk cId="436276605" sldId="263"/>
            <ac:spMk id="4" creationId="{00000000-0000-0000-0000-000000000000}"/>
          </ac:spMkLst>
        </pc:spChg>
        <pc:spChg chg="add del mod ord">
          <ac:chgData name="Adam Rudell" userId="a6a797f7-0d73-4a8f-a2bd-1d3c9ee13858" providerId="ADAL" clId="{F67CE73E-C461-4F61-A7D0-FAB67628671B}" dt="2022-10-13T22:00:42.136" v="113" actId="700"/>
          <ac:spMkLst>
            <pc:docMk/>
            <pc:sldMk cId="436276605" sldId="263"/>
            <ac:spMk id="5" creationId="{2CC02C60-9D62-5622-1787-354D95565852}"/>
          </ac:spMkLst>
        </pc:spChg>
        <pc:spChg chg="add del mod">
          <ac:chgData name="Adam Rudell" userId="a6a797f7-0d73-4a8f-a2bd-1d3c9ee13858" providerId="ADAL" clId="{F67CE73E-C461-4F61-A7D0-FAB67628671B}" dt="2022-10-24T21:54:47.719" v="13422"/>
          <ac:spMkLst>
            <pc:docMk/>
            <pc:sldMk cId="436276605" sldId="263"/>
            <ac:spMk id="5" creationId="{F514B6F1-7ACB-F4DC-A363-6A5C3EEBB806}"/>
          </ac:spMkLst>
        </pc:spChg>
        <pc:spChg chg="del mod">
          <ac:chgData name="Adam Rudell" userId="a6a797f7-0d73-4a8f-a2bd-1d3c9ee13858" providerId="ADAL" clId="{F67CE73E-C461-4F61-A7D0-FAB67628671B}" dt="2022-10-13T22:01:25.262" v="119" actId="478"/>
          <ac:spMkLst>
            <pc:docMk/>
            <pc:sldMk cId="436276605" sldId="263"/>
            <ac:spMk id="6"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6" creationId="{AFA650C4-170B-5C51-BF42-5294F59CB9C7}"/>
          </ac:spMkLst>
        </pc:spChg>
        <pc:spChg chg="del">
          <ac:chgData name="Adam Rudell" userId="a6a797f7-0d73-4a8f-a2bd-1d3c9ee13858" providerId="ADAL" clId="{F67CE73E-C461-4F61-A7D0-FAB67628671B}" dt="2022-10-13T22:01:26.368" v="121" actId="478"/>
          <ac:spMkLst>
            <pc:docMk/>
            <pc:sldMk cId="436276605" sldId="263"/>
            <ac:spMk id="7"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7" creationId="{554094FC-2536-720B-BC88-2E9B3AF2C3E4}"/>
          </ac:spMkLst>
        </pc:spChg>
        <pc:spChg chg="del">
          <ac:chgData name="Adam Rudell" userId="a6a797f7-0d73-4a8f-a2bd-1d3c9ee13858" providerId="ADAL" clId="{F67CE73E-C461-4F61-A7D0-FAB67628671B}" dt="2022-10-13T22:01:25.814" v="120" actId="478"/>
          <ac:spMkLst>
            <pc:docMk/>
            <pc:sldMk cId="436276605" sldId="263"/>
            <ac:spMk id="8"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8" creationId="{D5FCA1E0-9AF2-127D-2A64-0BF9A2E63666}"/>
          </ac:spMkLst>
        </pc:spChg>
        <pc:spChg chg="add del mod">
          <ac:chgData name="Adam Rudell" userId="a6a797f7-0d73-4a8f-a2bd-1d3c9ee13858" providerId="ADAL" clId="{F67CE73E-C461-4F61-A7D0-FAB67628671B}" dt="2022-10-24T21:57:00.537" v="13464"/>
          <ac:spMkLst>
            <pc:docMk/>
            <pc:sldMk cId="436276605" sldId="263"/>
            <ac:spMk id="9" creationId="{445855BE-961B-0B68-1872-917A2A58EBD1}"/>
          </ac:spMkLst>
        </pc:spChg>
        <pc:spChg chg="add del mod">
          <ac:chgData name="Adam Rudell" userId="a6a797f7-0d73-4a8f-a2bd-1d3c9ee13858" providerId="ADAL" clId="{F67CE73E-C461-4F61-A7D0-FAB67628671B}" dt="2022-10-24T21:57:32.483" v="13466"/>
          <ac:spMkLst>
            <pc:docMk/>
            <pc:sldMk cId="436276605" sldId="263"/>
            <ac:spMk id="10" creationId="{62AA9EE3-E57E-55A7-AB63-4AAAB98C925B}"/>
          </ac:spMkLst>
        </pc:spChg>
        <pc:spChg chg="add del mod">
          <ac:chgData name="Adam Rudell" userId="a6a797f7-0d73-4a8f-a2bd-1d3c9ee13858" providerId="ADAL" clId="{F67CE73E-C461-4F61-A7D0-FAB67628671B}" dt="2022-10-24T21:57:32.483" v="13466"/>
          <ac:spMkLst>
            <pc:docMk/>
            <pc:sldMk cId="436276605" sldId="263"/>
            <ac:spMk id="11" creationId="{E161F1FF-578B-4B4A-1632-ADC672AC328B}"/>
          </ac:spMkLst>
        </pc:spChg>
        <pc:spChg chg="add del mod ord">
          <ac:chgData name="Adam Rudell" userId="a6a797f7-0d73-4a8f-a2bd-1d3c9ee13858" providerId="ADAL" clId="{F67CE73E-C461-4F61-A7D0-FAB67628671B}" dt="2022-10-13T22:01:15.489" v="115" actId="700"/>
          <ac:spMkLst>
            <pc:docMk/>
            <pc:sldMk cId="436276605" sldId="263"/>
            <ac:spMk id="12" creationId="{3E10D5FD-47FF-DCBA-2945-EA0E6ABC36E0}"/>
          </ac:spMkLst>
        </pc:spChg>
        <pc:spChg chg="mod">
          <ac:chgData name="Adam Rudell" userId="a6a797f7-0d73-4a8f-a2bd-1d3c9ee13858" providerId="ADAL" clId="{F67CE73E-C461-4F61-A7D0-FAB67628671B}" dt="2022-10-24T21:57:28.837" v="13465"/>
          <ac:spMkLst>
            <pc:docMk/>
            <pc:sldMk cId="436276605" sldId="263"/>
            <ac:spMk id="13" creationId="{43D674E4-EE18-991B-58AD-0305FB488E2D}"/>
          </ac:spMkLst>
        </pc:spChg>
        <pc:spChg chg="add del mod ord">
          <ac:chgData name="Adam Rudell" userId="a6a797f7-0d73-4a8f-a2bd-1d3c9ee13858" providerId="ADAL" clId="{F67CE73E-C461-4F61-A7D0-FAB67628671B}" dt="2022-10-13T22:01:45.263" v="129" actId="478"/>
          <ac:spMkLst>
            <pc:docMk/>
            <pc:sldMk cId="436276605" sldId="263"/>
            <ac:spMk id="13" creationId="{5B6C6EDB-6A59-292E-BB2A-CCC9DE072B14}"/>
          </ac:spMkLst>
        </pc:spChg>
        <pc:spChg chg="add del mod">
          <ac:chgData name="Adam Rudell" userId="a6a797f7-0d73-4a8f-a2bd-1d3c9ee13858" providerId="ADAL" clId="{F67CE73E-C461-4F61-A7D0-FAB67628671B}" dt="2022-10-13T22:01:39.867" v="127"/>
          <ac:spMkLst>
            <pc:docMk/>
            <pc:sldMk cId="436276605" sldId="263"/>
            <ac:spMk id="14" creationId="{40078EDD-0302-2213-1547-F891B57C826E}"/>
          </ac:spMkLst>
        </pc:spChg>
        <pc:spChg chg="mod">
          <ac:chgData name="Adam Rudell" userId="a6a797f7-0d73-4a8f-a2bd-1d3c9ee13858" providerId="ADAL" clId="{F67CE73E-C461-4F61-A7D0-FAB67628671B}" dt="2022-10-24T21:57:28.837" v="13465"/>
          <ac:spMkLst>
            <pc:docMk/>
            <pc:sldMk cId="436276605" sldId="263"/>
            <ac:spMk id="14" creationId="{F15F5640-53C1-CAEF-C5D4-6521692B4F2D}"/>
          </ac:spMkLst>
        </pc:spChg>
        <pc:spChg chg="add del mod">
          <ac:chgData name="Adam Rudell" userId="a6a797f7-0d73-4a8f-a2bd-1d3c9ee13858" providerId="ADAL" clId="{F67CE73E-C461-4F61-A7D0-FAB67628671B}" dt="2022-10-13T22:01:39.867" v="127"/>
          <ac:spMkLst>
            <pc:docMk/>
            <pc:sldMk cId="436276605" sldId="263"/>
            <ac:spMk id="15" creationId="{217BD9F4-14F5-13FE-1A6F-2711CDC4AE2B}"/>
          </ac:spMkLst>
        </pc:spChg>
        <pc:spChg chg="add del mod">
          <ac:chgData name="Adam Rudell" userId="a6a797f7-0d73-4a8f-a2bd-1d3c9ee13858" providerId="ADAL" clId="{F67CE73E-C461-4F61-A7D0-FAB67628671B}" dt="2022-10-13T22:01:39.867" v="127"/>
          <ac:spMkLst>
            <pc:docMk/>
            <pc:sldMk cId="436276605" sldId="263"/>
            <ac:spMk id="16" creationId="{826F5115-FE74-C166-8726-A3AC210CD523}"/>
          </ac:spMkLst>
        </pc:spChg>
        <pc:spChg chg="mod">
          <ac:chgData name="Adam Rudell" userId="a6a797f7-0d73-4a8f-a2bd-1d3c9ee13858" providerId="ADAL" clId="{F67CE73E-C461-4F61-A7D0-FAB67628671B}" dt="2022-10-24T21:57:28.837" v="13465"/>
          <ac:spMkLst>
            <pc:docMk/>
            <pc:sldMk cId="436276605" sldId="263"/>
            <ac:spMk id="16" creationId="{CF28F8CE-D60F-6311-4541-D8D18060AF83}"/>
          </ac:spMkLst>
        </pc:spChg>
        <pc:spChg chg="mod">
          <ac:chgData name="Adam Rudell" userId="a6a797f7-0d73-4a8f-a2bd-1d3c9ee13858" providerId="ADAL" clId="{F67CE73E-C461-4F61-A7D0-FAB67628671B}" dt="2022-10-24T21:57:28.837" v="13465"/>
          <ac:spMkLst>
            <pc:docMk/>
            <pc:sldMk cId="436276605" sldId="263"/>
            <ac:spMk id="17" creationId="{7DF63C55-6B43-0886-3099-015953393EAF}"/>
          </ac:spMkLst>
        </pc:spChg>
        <pc:spChg chg="add del mod">
          <ac:chgData name="Adam Rudell" userId="a6a797f7-0d73-4a8f-a2bd-1d3c9ee13858" providerId="ADAL" clId="{F67CE73E-C461-4F61-A7D0-FAB67628671B}" dt="2022-10-13T22:01:39.867" v="127"/>
          <ac:spMkLst>
            <pc:docMk/>
            <pc:sldMk cId="436276605" sldId="263"/>
            <ac:spMk id="17" creationId="{837D92E4-F3BD-1E11-4322-F18586027F2B}"/>
          </ac:spMkLst>
        </pc:spChg>
        <pc:spChg chg="mod">
          <ac:chgData name="Adam Rudell" userId="a6a797f7-0d73-4a8f-a2bd-1d3c9ee13858" providerId="ADAL" clId="{F67CE73E-C461-4F61-A7D0-FAB67628671B}" dt="2022-10-24T21:57:28.837" v="13465"/>
          <ac:spMkLst>
            <pc:docMk/>
            <pc:sldMk cId="436276605" sldId="263"/>
            <ac:spMk id="18" creationId="{3C161D43-485F-7FF7-644D-B6457D5AFBB1}"/>
          </ac:spMkLst>
        </pc:spChg>
        <pc:spChg chg="add del mod">
          <ac:chgData name="Adam Rudell" userId="a6a797f7-0d73-4a8f-a2bd-1d3c9ee13858" providerId="ADAL" clId="{F67CE73E-C461-4F61-A7D0-FAB67628671B}" dt="2022-10-13T22:01:39.867" v="127"/>
          <ac:spMkLst>
            <pc:docMk/>
            <pc:sldMk cId="436276605" sldId="263"/>
            <ac:spMk id="18" creationId="{9AC33930-7348-30D5-6FC9-E66A71A7CEFB}"/>
          </ac:spMkLst>
        </pc:spChg>
        <pc:spChg chg="mod">
          <ac:chgData name="Adam Rudell" userId="a6a797f7-0d73-4a8f-a2bd-1d3c9ee13858" providerId="ADAL" clId="{F67CE73E-C461-4F61-A7D0-FAB67628671B}" dt="2022-10-24T21:57:28.837" v="13465"/>
          <ac:spMkLst>
            <pc:docMk/>
            <pc:sldMk cId="436276605" sldId="263"/>
            <ac:spMk id="19" creationId="{31093631-1C44-E6EF-D4D5-61E963301787}"/>
          </ac:spMkLst>
        </pc:spChg>
        <pc:spChg chg="add del mod">
          <ac:chgData name="Adam Rudell" userId="a6a797f7-0d73-4a8f-a2bd-1d3c9ee13858" providerId="ADAL" clId="{F67CE73E-C461-4F61-A7D0-FAB67628671B}" dt="2022-10-13T22:01:39.867" v="127"/>
          <ac:spMkLst>
            <pc:docMk/>
            <pc:sldMk cId="436276605" sldId="263"/>
            <ac:spMk id="19" creationId="{C230C42A-915F-321C-67E8-2B075E63673E}"/>
          </ac:spMkLst>
        </pc:spChg>
        <pc:spChg chg="add mod">
          <ac:chgData name="Adam Rudell" userId="a6a797f7-0d73-4a8f-a2bd-1d3c9ee13858" providerId="ADAL" clId="{F67CE73E-C461-4F61-A7D0-FAB67628671B}" dt="2022-10-24T21:54:50.766" v="13424" actId="1076"/>
          <ac:spMkLst>
            <pc:docMk/>
            <pc:sldMk cId="436276605" sldId="263"/>
            <ac:spMk id="20" creationId="{40442422-7ACB-E849-E548-7BCFCDEF87B1}"/>
          </ac:spMkLst>
        </pc:spChg>
        <pc:spChg chg="del">
          <ac:chgData name="Adam Rudell" userId="a6a797f7-0d73-4a8f-a2bd-1d3c9ee13858" providerId="ADAL" clId="{F67CE73E-C461-4F61-A7D0-FAB67628671B}" dt="2022-10-13T22:01:24.878" v="118" actId="478"/>
          <ac:spMkLst>
            <pc:docMk/>
            <pc:sldMk cId="436276605" sldId="263"/>
            <ac:spMk id="21" creationId="{00000000-0000-0000-0000-000000000000}"/>
          </ac:spMkLst>
        </pc:spChg>
        <pc:spChg chg="mod">
          <ac:chgData name="Adam Rudell" userId="a6a797f7-0d73-4a8f-a2bd-1d3c9ee13858" providerId="ADAL" clId="{F67CE73E-C461-4F61-A7D0-FAB67628671B}" dt="2022-10-24T21:57:28.837" v="13465"/>
          <ac:spMkLst>
            <pc:docMk/>
            <pc:sldMk cId="436276605" sldId="263"/>
            <ac:spMk id="21" creationId="{85612D20-AC9A-16A9-9EED-310D3206B77C}"/>
          </ac:spMkLst>
        </pc:spChg>
        <pc:spChg chg="del">
          <ac:chgData name="Adam Rudell" userId="a6a797f7-0d73-4a8f-a2bd-1d3c9ee13858" providerId="ADAL" clId="{F67CE73E-C461-4F61-A7D0-FAB67628671B}" dt="2022-10-13T22:01:23.982" v="117" actId="478"/>
          <ac:spMkLst>
            <pc:docMk/>
            <pc:sldMk cId="436276605" sldId="263"/>
            <ac:spMk id="22" creationId="{00000000-0000-0000-0000-000000000000}"/>
          </ac:spMkLst>
        </pc:spChg>
        <pc:spChg chg="mod">
          <ac:chgData name="Adam Rudell" userId="a6a797f7-0d73-4a8f-a2bd-1d3c9ee13858" providerId="ADAL" clId="{F67CE73E-C461-4F61-A7D0-FAB67628671B}" dt="2022-10-24T21:57:28.837" v="13465"/>
          <ac:spMkLst>
            <pc:docMk/>
            <pc:sldMk cId="436276605" sldId="263"/>
            <ac:spMk id="22" creationId="{702298F6-7F22-900B-FD6D-10D1BCA54CF9}"/>
          </ac:spMkLst>
        </pc:spChg>
        <pc:spChg chg="add del mod">
          <ac:chgData name="Adam Rudell" userId="a6a797f7-0d73-4a8f-a2bd-1d3c9ee13858" providerId="ADAL" clId="{F67CE73E-C461-4F61-A7D0-FAB67628671B}" dt="2022-10-24T21:57:33.502" v="13467" actId="478"/>
          <ac:spMkLst>
            <pc:docMk/>
            <pc:sldMk cId="436276605" sldId="263"/>
            <ac:spMk id="23" creationId="{52C0633E-2760-8E09-5C97-96F044D3E6BA}"/>
          </ac:spMkLst>
        </pc:spChg>
        <pc:spChg chg="add del mod">
          <ac:chgData name="Adam Rudell" userId="a6a797f7-0d73-4a8f-a2bd-1d3c9ee13858" providerId="ADAL" clId="{F67CE73E-C461-4F61-A7D0-FAB67628671B}" dt="2022-10-24T21:56:59.673" v="13462" actId="478"/>
          <ac:spMkLst>
            <pc:docMk/>
            <pc:sldMk cId="436276605" sldId="263"/>
            <ac:spMk id="24" creationId="{81C13F48-4DDC-98A5-249D-BC760F42088A}"/>
          </ac:spMkLst>
        </pc:spChg>
        <pc:spChg chg="add mod">
          <ac:chgData name="Adam Rudell" userId="a6a797f7-0d73-4a8f-a2bd-1d3c9ee13858" providerId="ADAL" clId="{F67CE73E-C461-4F61-A7D0-FAB67628671B}" dt="2022-10-24T21:56:24.640" v="13461" actId="207"/>
          <ac:spMkLst>
            <pc:docMk/>
            <pc:sldMk cId="436276605" sldId="263"/>
            <ac:spMk id="25" creationId="{B55C3C83-CBB5-1146-A80E-79AD6D518803}"/>
          </ac:spMkLst>
        </pc:spChg>
        <pc:spChg chg="add mod">
          <ac:chgData name="Adam Rudell" userId="a6a797f7-0d73-4a8f-a2bd-1d3c9ee13858" providerId="ADAL" clId="{F67CE73E-C461-4F61-A7D0-FAB67628671B}" dt="2022-10-24T21:56:22.539" v="13460" actId="207"/>
          <ac:spMkLst>
            <pc:docMk/>
            <pc:sldMk cId="436276605" sldId="263"/>
            <ac:spMk id="26" creationId="{F26A13C2-2CFE-A19C-6C65-AE7D2D37F030}"/>
          </ac:spMkLst>
        </pc:spChg>
        <pc:spChg chg="add mod">
          <ac:chgData name="Adam Rudell" userId="a6a797f7-0d73-4a8f-a2bd-1d3c9ee13858" providerId="ADAL" clId="{F67CE73E-C461-4F61-A7D0-FAB67628671B}" dt="2022-10-24T21:55:28.669" v="13432" actId="368"/>
          <ac:spMkLst>
            <pc:docMk/>
            <pc:sldMk cId="436276605" sldId="263"/>
            <ac:spMk id="27" creationId="{CD093A40-F6E3-0832-6F72-53DF98349DAF}"/>
          </ac:spMkLst>
        </pc:spChg>
        <pc:spChg chg="add del mod">
          <ac:chgData name="Adam Rudell" userId="a6a797f7-0d73-4a8f-a2bd-1d3c9ee13858" providerId="ADAL" clId="{F67CE73E-C461-4F61-A7D0-FAB67628671B}" dt="2022-10-13T22:25:30.299" v="397"/>
          <ac:spMkLst>
            <pc:docMk/>
            <pc:sldMk cId="436276605" sldId="263"/>
            <ac:spMk id="28" creationId="{87887FE4-766E-76B3-B50F-5DD1AC0D8886}"/>
          </ac:spMkLst>
        </pc:spChg>
        <pc:spChg chg="mod">
          <ac:chgData name="Adam Rudell" userId="a6a797f7-0d73-4a8f-a2bd-1d3c9ee13858" providerId="ADAL" clId="{F67CE73E-C461-4F61-A7D0-FAB67628671B}" dt="2022-10-24T21:57:28.837" v="13465"/>
          <ac:spMkLst>
            <pc:docMk/>
            <pc:sldMk cId="436276605" sldId="263"/>
            <ac:spMk id="28" creationId="{978B326C-E3F7-5E58-A62C-F2063ABEC245}"/>
          </ac:spMkLst>
        </pc:spChg>
        <pc:spChg chg="mod">
          <ac:chgData name="Adam Rudell" userId="a6a797f7-0d73-4a8f-a2bd-1d3c9ee13858" providerId="ADAL" clId="{F67CE73E-C461-4F61-A7D0-FAB67628671B}" dt="2022-10-24T21:57:28.837" v="13465"/>
          <ac:spMkLst>
            <pc:docMk/>
            <pc:sldMk cId="436276605" sldId="263"/>
            <ac:spMk id="29" creationId="{07CB9F5B-7403-4F57-1765-6FF5906CF976}"/>
          </ac:spMkLst>
        </pc:spChg>
        <pc:spChg chg="add del mod">
          <ac:chgData name="Adam Rudell" userId="a6a797f7-0d73-4a8f-a2bd-1d3c9ee13858" providerId="ADAL" clId="{F67CE73E-C461-4F61-A7D0-FAB67628671B}" dt="2022-10-13T22:25:30.299" v="397"/>
          <ac:spMkLst>
            <pc:docMk/>
            <pc:sldMk cId="436276605" sldId="263"/>
            <ac:spMk id="29" creationId="{30C3A6B6-51A0-7433-6647-BAD2F6F06245}"/>
          </ac:spMkLst>
        </pc:spChg>
        <pc:spChg chg="add del mod">
          <ac:chgData name="Adam Rudell" userId="a6a797f7-0d73-4a8f-a2bd-1d3c9ee13858" providerId="ADAL" clId="{F67CE73E-C461-4F61-A7D0-FAB67628671B}" dt="2022-10-13T22:25:32.817" v="400" actId="478"/>
          <ac:spMkLst>
            <pc:docMk/>
            <pc:sldMk cId="436276605" sldId="263"/>
            <ac:spMk id="30" creationId="{57415E25-1742-A9E7-FA7C-62285BFC9E3A}"/>
          </ac:spMkLst>
        </pc:spChg>
        <pc:spChg chg="mod">
          <ac:chgData name="Adam Rudell" userId="a6a797f7-0d73-4a8f-a2bd-1d3c9ee13858" providerId="ADAL" clId="{F67CE73E-C461-4F61-A7D0-FAB67628671B}" dt="2022-10-24T21:57:28.837" v="13465"/>
          <ac:spMkLst>
            <pc:docMk/>
            <pc:sldMk cId="436276605" sldId="263"/>
            <ac:spMk id="30" creationId="{7EF6E7BA-0DCE-220E-BD49-31AA5EC6F9FD}"/>
          </ac:spMkLst>
        </pc:spChg>
        <pc:spChg chg="mod">
          <ac:chgData name="Adam Rudell" userId="a6a797f7-0d73-4a8f-a2bd-1d3c9ee13858" providerId="ADAL" clId="{F67CE73E-C461-4F61-A7D0-FAB67628671B}" dt="2022-10-24T21:54:47.719" v="13422"/>
          <ac:spMkLst>
            <pc:docMk/>
            <pc:sldMk cId="436276605" sldId="263"/>
            <ac:spMk id="31" creationId="{6D3DCC63-2F24-622C-158E-2AABD7A9DA95}"/>
          </ac:spMkLst>
        </pc:spChg>
        <pc:spChg chg="mod">
          <ac:chgData name="Adam Rudell" userId="a6a797f7-0d73-4a8f-a2bd-1d3c9ee13858" providerId="ADAL" clId="{F67CE73E-C461-4F61-A7D0-FAB67628671B}" dt="2022-10-24T21:54:47.719" v="13422"/>
          <ac:spMkLst>
            <pc:docMk/>
            <pc:sldMk cId="436276605" sldId="263"/>
            <ac:spMk id="32" creationId="{7BF95346-AEE4-55F0-0DB5-5F5A58EDFFF6}"/>
          </ac:spMkLst>
        </pc:spChg>
        <pc:spChg chg="mod">
          <ac:chgData name="Adam Rudell" userId="a6a797f7-0d73-4a8f-a2bd-1d3c9ee13858" providerId="ADAL" clId="{F67CE73E-C461-4F61-A7D0-FAB67628671B}" dt="2022-10-24T21:57:28.837" v="13465"/>
          <ac:spMkLst>
            <pc:docMk/>
            <pc:sldMk cId="436276605" sldId="263"/>
            <ac:spMk id="33" creationId="{A8EA798E-5C8B-3ACC-DD40-D7D6140917BB}"/>
          </ac:spMkLst>
        </pc:spChg>
        <pc:spChg chg="mod">
          <ac:chgData name="Adam Rudell" userId="a6a797f7-0d73-4a8f-a2bd-1d3c9ee13858" providerId="ADAL" clId="{F67CE73E-C461-4F61-A7D0-FAB67628671B}" dt="2022-10-24T21:57:28.837" v="13465"/>
          <ac:spMkLst>
            <pc:docMk/>
            <pc:sldMk cId="436276605" sldId="263"/>
            <ac:spMk id="34" creationId="{B83693CE-3AEE-767B-A930-616AB1D08619}"/>
          </ac:spMkLst>
        </pc:spChg>
        <pc:spChg chg="mod">
          <ac:chgData name="Adam Rudell" userId="a6a797f7-0d73-4a8f-a2bd-1d3c9ee13858" providerId="ADAL" clId="{F67CE73E-C461-4F61-A7D0-FAB67628671B}" dt="2022-10-24T21:57:28.837" v="13465"/>
          <ac:spMkLst>
            <pc:docMk/>
            <pc:sldMk cId="436276605" sldId="263"/>
            <ac:spMk id="35" creationId="{90DC1AD9-60F8-B392-2BCC-92D6C9A8B9D3}"/>
          </ac:spMkLst>
        </pc:spChg>
        <pc:spChg chg="mod">
          <ac:chgData name="Adam Rudell" userId="a6a797f7-0d73-4a8f-a2bd-1d3c9ee13858" providerId="ADAL" clId="{F67CE73E-C461-4F61-A7D0-FAB67628671B}" dt="2022-10-24T21:57:28.837" v="13465"/>
          <ac:spMkLst>
            <pc:docMk/>
            <pc:sldMk cId="436276605" sldId="263"/>
            <ac:spMk id="36" creationId="{BB1D8E1F-56B3-5CA0-D68E-9A85B66C4B49}"/>
          </ac:spMkLst>
        </pc:spChg>
        <pc:spChg chg="mod">
          <ac:chgData name="Adam Rudell" userId="a6a797f7-0d73-4a8f-a2bd-1d3c9ee13858" providerId="ADAL" clId="{F67CE73E-C461-4F61-A7D0-FAB67628671B}" dt="2022-10-24T21:57:28.837" v="13465"/>
          <ac:spMkLst>
            <pc:docMk/>
            <pc:sldMk cId="436276605" sldId="263"/>
            <ac:spMk id="37" creationId="{E5676E6F-784A-AF06-863B-781EE7DB0D2D}"/>
          </ac:spMkLst>
        </pc:spChg>
        <pc:spChg chg="mod">
          <ac:chgData name="Adam Rudell" userId="a6a797f7-0d73-4a8f-a2bd-1d3c9ee13858" providerId="ADAL" clId="{F67CE73E-C461-4F61-A7D0-FAB67628671B}" dt="2022-10-24T21:57:28.837" v="13465"/>
          <ac:spMkLst>
            <pc:docMk/>
            <pc:sldMk cId="436276605" sldId="263"/>
            <ac:spMk id="38" creationId="{1500C110-9711-09CC-C9A1-EF65E80A7D64}"/>
          </ac:spMkLst>
        </pc:spChg>
        <pc:spChg chg="add mod">
          <ac:chgData name="Adam Rudell" userId="a6a797f7-0d73-4a8f-a2bd-1d3c9ee13858" providerId="ADAL" clId="{F67CE73E-C461-4F61-A7D0-FAB67628671B}" dt="2022-10-24T21:57:39.733" v="13469" actId="1076"/>
          <ac:spMkLst>
            <pc:docMk/>
            <pc:sldMk cId="436276605" sldId="263"/>
            <ac:spMk id="39" creationId="{FCA8D613-BA7D-B061-E163-6DD4BB7A81FA}"/>
          </ac:spMkLst>
        </pc:spChg>
        <pc:spChg chg="add mod">
          <ac:chgData name="Adam Rudell" userId="a6a797f7-0d73-4a8f-a2bd-1d3c9ee13858" providerId="ADAL" clId="{F67CE73E-C461-4F61-A7D0-FAB67628671B}" dt="2022-10-24T21:57:39.733" v="13469" actId="1076"/>
          <ac:spMkLst>
            <pc:docMk/>
            <pc:sldMk cId="436276605" sldId="263"/>
            <ac:spMk id="40" creationId="{97573D0F-FCC5-B13B-407A-D1EEFE584F8B}"/>
          </ac:spMkLst>
        </pc:spChg>
        <pc:spChg chg="mod">
          <ac:chgData name="Adam Rudell" userId="a6a797f7-0d73-4a8f-a2bd-1d3c9ee13858" providerId="ADAL" clId="{F67CE73E-C461-4F61-A7D0-FAB67628671B}" dt="2022-10-24T21:57:39.733" v="13469" actId="1076"/>
          <ac:spMkLst>
            <pc:docMk/>
            <pc:sldMk cId="436276605" sldId="263"/>
            <ac:spMk id="42" creationId="{1F400C34-DFA2-E6A5-4633-D435820EE647}"/>
          </ac:spMkLst>
        </pc:spChg>
        <pc:spChg chg="mod">
          <ac:chgData name="Adam Rudell" userId="a6a797f7-0d73-4a8f-a2bd-1d3c9ee13858" providerId="ADAL" clId="{F67CE73E-C461-4F61-A7D0-FAB67628671B}" dt="2022-10-24T21:57:39.733" v="13469" actId="1076"/>
          <ac:spMkLst>
            <pc:docMk/>
            <pc:sldMk cId="436276605" sldId="263"/>
            <ac:spMk id="43" creationId="{1F9793C8-016D-2F20-303C-D6BB0992DDDA}"/>
          </ac:spMkLst>
        </pc:spChg>
        <pc:spChg chg="mod">
          <ac:chgData name="Adam Rudell" userId="a6a797f7-0d73-4a8f-a2bd-1d3c9ee13858" providerId="ADAL" clId="{F67CE73E-C461-4F61-A7D0-FAB67628671B}" dt="2022-10-24T21:57:39.733" v="13469" actId="1076"/>
          <ac:spMkLst>
            <pc:docMk/>
            <pc:sldMk cId="436276605" sldId="263"/>
            <ac:spMk id="45" creationId="{FBA947B1-6FEE-7499-5956-F4A5D45BAD2C}"/>
          </ac:spMkLst>
        </pc:spChg>
        <pc:spChg chg="mod">
          <ac:chgData name="Adam Rudell" userId="a6a797f7-0d73-4a8f-a2bd-1d3c9ee13858" providerId="ADAL" clId="{F67CE73E-C461-4F61-A7D0-FAB67628671B}" dt="2022-10-24T21:57:39.733" v="13469" actId="1076"/>
          <ac:spMkLst>
            <pc:docMk/>
            <pc:sldMk cId="436276605" sldId="263"/>
            <ac:spMk id="46" creationId="{C2490E50-4A6A-D111-5F2E-0BE4FA5C66B4}"/>
          </ac:spMkLst>
        </pc:spChg>
        <pc:spChg chg="mod">
          <ac:chgData name="Adam Rudell" userId="a6a797f7-0d73-4a8f-a2bd-1d3c9ee13858" providerId="ADAL" clId="{F67CE73E-C461-4F61-A7D0-FAB67628671B}" dt="2022-10-24T21:57:39.733" v="13469" actId="1076"/>
          <ac:spMkLst>
            <pc:docMk/>
            <pc:sldMk cId="436276605" sldId="263"/>
            <ac:spMk id="47" creationId="{400EBF31-EC7D-6B84-D9C7-A6221A234A7B}"/>
          </ac:spMkLst>
        </pc:spChg>
        <pc:spChg chg="mod">
          <ac:chgData name="Adam Rudell" userId="a6a797f7-0d73-4a8f-a2bd-1d3c9ee13858" providerId="ADAL" clId="{F67CE73E-C461-4F61-A7D0-FAB67628671B}" dt="2022-10-24T21:57:39.733" v="13469" actId="1076"/>
          <ac:spMkLst>
            <pc:docMk/>
            <pc:sldMk cId="436276605" sldId="263"/>
            <ac:spMk id="48" creationId="{93F3F5AE-7087-8B8D-0E50-D4519AA7CBBD}"/>
          </ac:spMkLst>
        </pc:spChg>
        <pc:spChg chg="mod">
          <ac:chgData name="Adam Rudell" userId="a6a797f7-0d73-4a8f-a2bd-1d3c9ee13858" providerId="ADAL" clId="{F67CE73E-C461-4F61-A7D0-FAB67628671B}" dt="2022-10-24T21:57:39.733" v="13469" actId="1076"/>
          <ac:spMkLst>
            <pc:docMk/>
            <pc:sldMk cId="436276605" sldId="263"/>
            <ac:spMk id="49" creationId="{DFE65432-3690-4204-9905-5250FB95DA34}"/>
          </ac:spMkLst>
        </pc:spChg>
        <pc:spChg chg="mod">
          <ac:chgData name="Adam Rudell" userId="a6a797f7-0d73-4a8f-a2bd-1d3c9ee13858" providerId="ADAL" clId="{F67CE73E-C461-4F61-A7D0-FAB67628671B}" dt="2022-10-24T21:57:39.733" v="13469" actId="1076"/>
          <ac:spMkLst>
            <pc:docMk/>
            <pc:sldMk cId="436276605" sldId="263"/>
            <ac:spMk id="50" creationId="{06C15148-1C21-BBB4-EAFA-D93465A78C70}"/>
          </ac:spMkLst>
        </pc:spChg>
        <pc:spChg chg="mod">
          <ac:chgData name="Adam Rudell" userId="a6a797f7-0d73-4a8f-a2bd-1d3c9ee13858" providerId="ADAL" clId="{F67CE73E-C461-4F61-A7D0-FAB67628671B}" dt="2022-10-24T21:57:39.733" v="13469" actId="1076"/>
          <ac:spMkLst>
            <pc:docMk/>
            <pc:sldMk cId="436276605" sldId="263"/>
            <ac:spMk id="51" creationId="{30871A79-44DA-2317-6B5D-89CEA871689C}"/>
          </ac:spMkLst>
        </pc:spChg>
        <pc:spChg chg="mod">
          <ac:chgData name="Adam Rudell" userId="a6a797f7-0d73-4a8f-a2bd-1d3c9ee13858" providerId="ADAL" clId="{F67CE73E-C461-4F61-A7D0-FAB67628671B}" dt="2022-10-24T21:57:39.733" v="13469" actId="1076"/>
          <ac:spMkLst>
            <pc:docMk/>
            <pc:sldMk cId="436276605" sldId="263"/>
            <ac:spMk id="52" creationId="{516701FF-16D1-9194-6AF8-D944CAB1980D}"/>
          </ac:spMkLst>
        </pc:spChg>
        <pc:spChg chg="mod">
          <ac:chgData name="Adam Rudell" userId="a6a797f7-0d73-4a8f-a2bd-1d3c9ee13858" providerId="ADAL" clId="{F67CE73E-C461-4F61-A7D0-FAB67628671B}" dt="2022-10-24T21:57:39.733" v="13469" actId="1076"/>
          <ac:spMkLst>
            <pc:docMk/>
            <pc:sldMk cId="436276605" sldId="263"/>
            <ac:spMk id="53" creationId="{DF4EDFB0-A48C-85E7-2B55-89899509CE37}"/>
          </ac:spMkLst>
        </pc:spChg>
        <pc:spChg chg="mod">
          <ac:chgData name="Adam Rudell" userId="a6a797f7-0d73-4a8f-a2bd-1d3c9ee13858" providerId="ADAL" clId="{F67CE73E-C461-4F61-A7D0-FAB67628671B}" dt="2022-10-24T21:57:39.733" v="13469" actId="1076"/>
          <ac:spMkLst>
            <pc:docMk/>
            <pc:sldMk cId="436276605" sldId="263"/>
            <ac:spMk id="54" creationId="{07354785-7ADD-7CE1-6C87-51201B55A1D9}"/>
          </ac:spMkLst>
        </pc:spChg>
        <pc:spChg chg="mod">
          <ac:chgData name="Adam Rudell" userId="a6a797f7-0d73-4a8f-a2bd-1d3c9ee13858" providerId="ADAL" clId="{F67CE73E-C461-4F61-A7D0-FAB67628671B}" dt="2022-10-24T21:57:39.733" v="13469" actId="1076"/>
          <ac:spMkLst>
            <pc:docMk/>
            <pc:sldMk cId="436276605" sldId="263"/>
            <ac:spMk id="55" creationId="{253223FC-05E7-5F50-AAED-C39B7EAA9AEB}"/>
          </ac:spMkLst>
        </pc:spChg>
        <pc:spChg chg="mod">
          <ac:chgData name="Adam Rudell" userId="a6a797f7-0d73-4a8f-a2bd-1d3c9ee13858" providerId="ADAL" clId="{F67CE73E-C461-4F61-A7D0-FAB67628671B}" dt="2022-10-24T21:57:39.733" v="13469" actId="1076"/>
          <ac:spMkLst>
            <pc:docMk/>
            <pc:sldMk cId="436276605" sldId="263"/>
            <ac:spMk id="56" creationId="{2F1F5329-C5FC-0F6E-99EC-1CCD088C43CD}"/>
          </ac:spMkLst>
        </pc:spChg>
        <pc:spChg chg="mod">
          <ac:chgData name="Adam Rudell" userId="a6a797f7-0d73-4a8f-a2bd-1d3c9ee13858" providerId="ADAL" clId="{F67CE73E-C461-4F61-A7D0-FAB67628671B}" dt="2022-10-24T21:57:39.733" v="13469" actId="1076"/>
          <ac:spMkLst>
            <pc:docMk/>
            <pc:sldMk cId="436276605" sldId="263"/>
            <ac:spMk id="57" creationId="{6758F8B6-4D59-57B7-C0E0-1DFCD94CB87E}"/>
          </ac:spMkLst>
        </pc:spChg>
        <pc:spChg chg="mod">
          <ac:chgData name="Adam Rudell" userId="a6a797f7-0d73-4a8f-a2bd-1d3c9ee13858" providerId="ADAL" clId="{F67CE73E-C461-4F61-A7D0-FAB67628671B}" dt="2022-10-24T21:57:39.733" v="13469" actId="1076"/>
          <ac:spMkLst>
            <pc:docMk/>
            <pc:sldMk cId="436276605" sldId="263"/>
            <ac:spMk id="58" creationId="{F84E7935-4C53-358A-8241-36819027D9B8}"/>
          </ac:spMkLst>
        </pc:spChg>
        <pc:spChg chg="mod">
          <ac:chgData name="Adam Rudell" userId="a6a797f7-0d73-4a8f-a2bd-1d3c9ee13858" providerId="ADAL" clId="{F67CE73E-C461-4F61-A7D0-FAB67628671B}" dt="2022-10-24T21:57:39.733" v="13469" actId="1076"/>
          <ac:spMkLst>
            <pc:docMk/>
            <pc:sldMk cId="436276605" sldId="263"/>
            <ac:spMk id="59" creationId="{C381A236-C43C-3CD2-D753-721BA964F3D7}"/>
          </ac:spMkLst>
        </pc:spChg>
        <pc:grpChg chg="del">
          <ac:chgData name="Adam Rudell" userId="a6a797f7-0d73-4a8f-a2bd-1d3c9ee13858" providerId="ADAL" clId="{F67CE73E-C461-4F61-A7D0-FAB67628671B}" dt="2022-10-13T22:01:22.417" v="116" actId="478"/>
          <ac:grpSpMkLst>
            <pc:docMk/>
            <pc:sldMk cId="436276605" sldId="263"/>
            <ac:grpSpMk id="9" creationId="{00000000-0000-0000-0000-000000000000}"/>
          </ac:grpSpMkLst>
        </pc:grpChg>
        <pc:grpChg chg="add del mod">
          <ac:chgData name="Adam Rudell" userId="a6a797f7-0d73-4a8f-a2bd-1d3c9ee13858" providerId="ADAL" clId="{F67CE73E-C461-4F61-A7D0-FAB67628671B}" dt="2022-10-24T21:57:32.483" v="13466"/>
          <ac:grpSpMkLst>
            <pc:docMk/>
            <pc:sldMk cId="436276605" sldId="263"/>
            <ac:grpSpMk id="12" creationId="{247DA62D-1C60-A2DB-750C-63FF480CD792}"/>
          </ac:grpSpMkLst>
        </pc:grpChg>
        <pc:grpChg chg="add del mod">
          <ac:chgData name="Adam Rudell" userId="a6a797f7-0d73-4a8f-a2bd-1d3c9ee13858" providerId="ADAL" clId="{F67CE73E-C461-4F61-A7D0-FAB67628671B}" dt="2022-10-24T21:57:32.483" v="13466"/>
          <ac:grpSpMkLst>
            <pc:docMk/>
            <pc:sldMk cId="436276605" sldId="263"/>
            <ac:grpSpMk id="15" creationId="{02303E83-9249-C5B4-E1A8-DCA790D7DB01}"/>
          </ac:grpSpMkLst>
        </pc:grpChg>
        <pc:grpChg chg="add mod">
          <ac:chgData name="Adam Rudell" userId="a6a797f7-0d73-4a8f-a2bd-1d3c9ee13858" providerId="ADAL" clId="{F67CE73E-C461-4F61-A7D0-FAB67628671B}" dt="2022-10-24T21:57:39.733" v="13469" actId="1076"/>
          <ac:grpSpMkLst>
            <pc:docMk/>
            <pc:sldMk cId="436276605" sldId="263"/>
            <ac:grpSpMk id="41" creationId="{8554C8FD-52A2-66BF-DA6D-B8F26F99D1F5}"/>
          </ac:grpSpMkLst>
        </pc:grpChg>
        <pc:grpChg chg="add mod">
          <ac:chgData name="Adam Rudell" userId="a6a797f7-0d73-4a8f-a2bd-1d3c9ee13858" providerId="ADAL" clId="{F67CE73E-C461-4F61-A7D0-FAB67628671B}" dt="2022-10-24T21:57:39.733" v="13469" actId="1076"/>
          <ac:grpSpMkLst>
            <pc:docMk/>
            <pc:sldMk cId="436276605" sldId="263"/>
            <ac:grpSpMk id="44" creationId="{965FDAF1-2066-A3CC-FBEC-7236325E1C65}"/>
          </ac:grpSpMkLst>
        </pc:grpChg>
        <pc:grpChg chg="del">
          <ac:chgData name="Adam Rudell" userId="a6a797f7-0d73-4a8f-a2bd-1d3c9ee13858" providerId="ADAL" clId="{F67CE73E-C461-4F61-A7D0-FAB67628671B}" dt="2022-10-13T22:01:22.417" v="116" actId="478"/>
          <ac:grpSpMkLst>
            <pc:docMk/>
            <pc:sldMk cId="436276605" sldId="263"/>
            <ac:grpSpMk id="49" creationId="{00000000-0000-0000-0000-000000000000}"/>
          </ac:grpSpMkLst>
        </pc:grpChg>
      </pc:sldChg>
      <pc:sldChg chg="addSp delSp modSp mod modClrScheme chgLayout modNotesTx">
        <pc:chgData name="Adam Rudell" userId="a6a797f7-0d73-4a8f-a2bd-1d3c9ee13858" providerId="ADAL" clId="{F67CE73E-C461-4F61-A7D0-FAB67628671B}" dt="2022-10-19T15:53:38.660" v="3410" actId="20577"/>
        <pc:sldMkLst>
          <pc:docMk/>
          <pc:sldMk cId="3818105434" sldId="264"/>
        </pc:sldMkLst>
        <pc:spChg chg="add del mod">
          <ac:chgData name="Adam Rudell" userId="a6a797f7-0d73-4a8f-a2bd-1d3c9ee13858" providerId="ADAL" clId="{F67CE73E-C461-4F61-A7D0-FAB67628671B}" dt="2022-10-13T22:25:27.797" v="395"/>
          <ac:spMkLst>
            <pc:docMk/>
            <pc:sldMk cId="3818105434" sldId="264"/>
            <ac:spMk id="2" creationId="{BC6F6C3E-F32E-6425-983A-6A9C926D1A9A}"/>
          </ac:spMkLst>
        </pc:spChg>
        <pc:spChg chg="add del mod">
          <ac:chgData name="Adam Rudell" userId="a6a797f7-0d73-4a8f-a2bd-1d3c9ee13858" providerId="ADAL" clId="{F67CE73E-C461-4F61-A7D0-FAB67628671B}" dt="2022-10-13T22:25:27.797" v="395"/>
          <ac:spMkLst>
            <pc:docMk/>
            <pc:sldMk cId="3818105434" sldId="264"/>
            <ac:spMk id="3" creationId="{9678D98B-0C9A-60E4-37AC-5FAB8D0CAFA6}"/>
          </ac:spMkLst>
        </pc:spChg>
        <pc:spChg chg="mod ord">
          <ac:chgData name="Adam Rudell" userId="a6a797f7-0d73-4a8f-a2bd-1d3c9ee13858" providerId="ADAL" clId="{F67CE73E-C461-4F61-A7D0-FAB67628671B}" dt="2022-10-13T22:25:27.797" v="395"/>
          <ac:spMkLst>
            <pc:docMk/>
            <pc:sldMk cId="3818105434" sldId="264"/>
            <ac:spMk id="4" creationId="{00000000-0000-0000-0000-000000000000}"/>
          </ac:spMkLst>
        </pc:spChg>
        <pc:spChg chg="mod ord">
          <ac:chgData name="Adam Rudell" userId="a6a797f7-0d73-4a8f-a2bd-1d3c9ee13858" providerId="ADAL" clId="{F67CE73E-C461-4F61-A7D0-FAB67628671B}" dt="2022-10-19T15:53:38.660" v="3410" actId="20577"/>
          <ac:spMkLst>
            <pc:docMk/>
            <pc:sldMk cId="3818105434" sldId="264"/>
            <ac:spMk id="5" creationId="{00000000-0000-0000-0000-000000000000}"/>
          </ac:spMkLst>
        </pc:spChg>
      </pc:sldChg>
      <pc:sldChg chg="addSp delSp modSp del mod modClrScheme chgLayout modNotesTx">
        <pc:chgData name="Adam Rudell" userId="a6a797f7-0d73-4a8f-a2bd-1d3c9ee13858" providerId="ADAL" clId="{F67CE73E-C461-4F61-A7D0-FAB67628671B}" dt="2022-11-21T20:36:06.617" v="17920" actId="2696"/>
        <pc:sldMkLst>
          <pc:docMk/>
          <pc:sldMk cId="2584764108" sldId="265"/>
        </pc:sldMkLst>
        <pc:spChg chg="mod ord">
          <ac:chgData name="Adam Rudell" userId="a6a797f7-0d73-4a8f-a2bd-1d3c9ee13858" providerId="ADAL" clId="{F67CE73E-C461-4F61-A7D0-FAB67628671B}" dt="2022-10-13T22:24:47.579" v="383"/>
          <ac:spMkLst>
            <pc:docMk/>
            <pc:sldMk cId="2584764108" sldId="265"/>
            <ac:spMk id="2" creationId="{00000000-0000-0000-0000-000000000000}"/>
          </ac:spMkLst>
        </pc:spChg>
        <pc:spChg chg="add del mod ord">
          <ac:chgData name="Adam Rudell" userId="a6a797f7-0d73-4a8f-a2bd-1d3c9ee13858" providerId="ADAL" clId="{F67CE73E-C461-4F61-A7D0-FAB67628671B}" dt="2022-10-13T22:04:31.568" v="153" actId="478"/>
          <ac:spMkLst>
            <pc:docMk/>
            <pc:sldMk cId="2584764108" sldId="265"/>
            <ac:spMk id="3" creationId="{1E6F2FB3-3FF6-AD7D-8EAB-49A8049B0422}"/>
          </ac:spMkLst>
        </pc:spChg>
        <pc:spChg chg="add mod">
          <ac:chgData name="Adam Rudell" userId="a6a797f7-0d73-4a8f-a2bd-1d3c9ee13858" providerId="ADAL" clId="{F67CE73E-C461-4F61-A7D0-FAB67628671B}" dt="2022-10-13T22:04:38.042" v="156" actId="1076"/>
          <ac:spMkLst>
            <pc:docMk/>
            <pc:sldMk cId="2584764108" sldId="265"/>
            <ac:spMk id="4" creationId="{FF1FD20E-6A61-157E-5D84-C44DB0983736}"/>
          </ac:spMkLst>
        </pc:spChg>
        <pc:spChg chg="add mod">
          <ac:chgData name="Adam Rudell" userId="a6a797f7-0d73-4a8f-a2bd-1d3c9ee13858" providerId="ADAL" clId="{F67CE73E-C461-4F61-A7D0-FAB67628671B}" dt="2022-10-13T22:04:38.042" v="156" actId="1076"/>
          <ac:spMkLst>
            <pc:docMk/>
            <pc:sldMk cId="2584764108" sldId="265"/>
            <ac:spMk id="6" creationId="{FE3AF3BB-4295-CCFF-89CC-5B0C49B637FE}"/>
          </ac:spMkLst>
        </pc:spChg>
        <pc:spChg chg="mod ord">
          <ac:chgData name="Adam Rudell" userId="a6a797f7-0d73-4a8f-a2bd-1d3c9ee13858" providerId="ADAL" clId="{F67CE73E-C461-4F61-A7D0-FAB67628671B}" dt="2022-11-21T20:32:54.148" v="17565" actId="20577"/>
          <ac:spMkLst>
            <pc:docMk/>
            <pc:sldMk cId="2584764108" sldId="265"/>
            <ac:spMk id="7" creationId="{00000000-0000-0000-0000-000000000000}"/>
          </ac:spMkLst>
        </pc:spChg>
        <pc:spChg chg="del">
          <ac:chgData name="Adam Rudell" userId="a6a797f7-0d73-4a8f-a2bd-1d3c9ee13858" providerId="ADAL" clId="{F67CE73E-C461-4F61-A7D0-FAB67628671B}" dt="2022-10-13T22:04:32.136" v="154" actId="478"/>
          <ac:spMkLst>
            <pc:docMk/>
            <pc:sldMk cId="2584764108" sldId="265"/>
            <ac:spMk id="8"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9"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0"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4"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5"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9"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0"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1"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2" creationId="{00000000-0000-0000-0000-000000000000}"/>
          </ac:spMkLst>
        </pc:spChg>
        <pc:spChg chg="add mod">
          <ac:chgData name="Adam Rudell" userId="a6a797f7-0d73-4a8f-a2bd-1d3c9ee13858" providerId="ADAL" clId="{F67CE73E-C461-4F61-A7D0-FAB67628671B}" dt="2022-10-13T22:04:38.042" v="156" actId="1076"/>
          <ac:spMkLst>
            <pc:docMk/>
            <pc:sldMk cId="2584764108" sldId="265"/>
            <ac:spMk id="23" creationId="{C3C4BD51-274B-1094-D329-DDD9987B1483}"/>
          </ac:spMkLst>
        </pc:spChg>
        <pc:spChg chg="mod">
          <ac:chgData name="Adam Rudell" userId="a6a797f7-0d73-4a8f-a2bd-1d3c9ee13858" providerId="ADAL" clId="{F67CE73E-C461-4F61-A7D0-FAB67628671B}" dt="2022-10-13T22:04:38.042" v="156" actId="1076"/>
          <ac:spMkLst>
            <pc:docMk/>
            <pc:sldMk cId="2584764108" sldId="265"/>
            <ac:spMk id="25" creationId="{29F21B47-0C1A-96F6-F3E1-6F1F367D41A1}"/>
          </ac:spMkLst>
        </pc:spChg>
        <pc:spChg chg="mod">
          <ac:chgData name="Adam Rudell" userId="a6a797f7-0d73-4a8f-a2bd-1d3c9ee13858" providerId="ADAL" clId="{F67CE73E-C461-4F61-A7D0-FAB67628671B}" dt="2022-10-13T22:04:38.042" v="156" actId="1076"/>
          <ac:spMkLst>
            <pc:docMk/>
            <pc:sldMk cId="2584764108" sldId="265"/>
            <ac:spMk id="26" creationId="{A3EFACD0-5F66-3A00-61F6-9F5B75DE811F}"/>
          </ac:spMkLst>
        </pc:spChg>
        <pc:spChg chg="add mod">
          <ac:chgData name="Adam Rudell" userId="a6a797f7-0d73-4a8f-a2bd-1d3c9ee13858" providerId="ADAL" clId="{F67CE73E-C461-4F61-A7D0-FAB67628671B}" dt="2022-10-13T22:04:38.042" v="156" actId="1076"/>
          <ac:spMkLst>
            <pc:docMk/>
            <pc:sldMk cId="2584764108" sldId="265"/>
            <ac:spMk id="27" creationId="{5C30864D-6A5B-FDC2-4B2A-989153523745}"/>
          </ac:spMkLst>
        </pc:spChg>
        <pc:spChg chg="add mod">
          <ac:chgData name="Adam Rudell" userId="a6a797f7-0d73-4a8f-a2bd-1d3c9ee13858" providerId="ADAL" clId="{F67CE73E-C461-4F61-A7D0-FAB67628671B}" dt="2022-10-13T22:04:38.042" v="156" actId="1076"/>
          <ac:spMkLst>
            <pc:docMk/>
            <pc:sldMk cId="2584764108" sldId="265"/>
            <ac:spMk id="28" creationId="{5F87F2FA-3AB4-BFAD-8A2E-872FAE86FA37}"/>
          </ac:spMkLst>
        </pc:spChg>
        <pc:spChg chg="mod">
          <ac:chgData name="Adam Rudell" userId="a6a797f7-0d73-4a8f-a2bd-1d3c9ee13858" providerId="ADAL" clId="{F67CE73E-C461-4F61-A7D0-FAB67628671B}" dt="2022-10-13T22:04:38.042" v="156" actId="1076"/>
          <ac:spMkLst>
            <pc:docMk/>
            <pc:sldMk cId="2584764108" sldId="265"/>
            <ac:spMk id="30" creationId="{76D3B941-F970-E394-230E-42EF7700547C}"/>
          </ac:spMkLst>
        </pc:spChg>
        <pc:spChg chg="mod">
          <ac:chgData name="Adam Rudell" userId="a6a797f7-0d73-4a8f-a2bd-1d3c9ee13858" providerId="ADAL" clId="{F67CE73E-C461-4F61-A7D0-FAB67628671B}" dt="2022-10-13T22:04:38.042" v="156" actId="1076"/>
          <ac:spMkLst>
            <pc:docMk/>
            <pc:sldMk cId="2584764108" sldId="265"/>
            <ac:spMk id="31" creationId="{A6C3AC3B-E185-3DD1-3216-97BA9FF66FFC}"/>
          </ac:spMkLst>
        </pc:spChg>
        <pc:spChg chg="add mod">
          <ac:chgData name="Adam Rudell" userId="a6a797f7-0d73-4a8f-a2bd-1d3c9ee13858" providerId="ADAL" clId="{F67CE73E-C461-4F61-A7D0-FAB67628671B}" dt="2022-10-13T22:04:38.042" v="156" actId="1076"/>
          <ac:spMkLst>
            <pc:docMk/>
            <pc:sldMk cId="2584764108" sldId="265"/>
            <ac:spMk id="32" creationId="{D0A2922F-161D-C670-EE1E-1AACD19B8BC1}"/>
          </ac:spMkLst>
        </pc:spChg>
        <pc:spChg chg="add mod">
          <ac:chgData name="Adam Rudell" userId="a6a797f7-0d73-4a8f-a2bd-1d3c9ee13858" providerId="ADAL" clId="{F67CE73E-C461-4F61-A7D0-FAB67628671B}" dt="2022-10-13T22:04:38.042" v="156" actId="1076"/>
          <ac:spMkLst>
            <pc:docMk/>
            <pc:sldMk cId="2584764108" sldId="265"/>
            <ac:spMk id="33" creationId="{72820027-DEC9-0A04-A47C-CDB3828EE5A9}"/>
          </ac:spMkLst>
        </pc:spChg>
        <pc:spChg chg="add mod">
          <ac:chgData name="Adam Rudell" userId="a6a797f7-0d73-4a8f-a2bd-1d3c9ee13858" providerId="ADAL" clId="{F67CE73E-C461-4F61-A7D0-FAB67628671B}" dt="2022-10-13T22:04:38.042" v="156" actId="1076"/>
          <ac:spMkLst>
            <pc:docMk/>
            <pc:sldMk cId="2584764108" sldId="265"/>
            <ac:spMk id="34" creationId="{493C5395-4D72-7B08-DA89-62C80F23DFDA}"/>
          </ac:spMkLst>
        </pc:spChg>
        <pc:spChg chg="add mod">
          <ac:chgData name="Adam Rudell" userId="a6a797f7-0d73-4a8f-a2bd-1d3c9ee13858" providerId="ADAL" clId="{F67CE73E-C461-4F61-A7D0-FAB67628671B}" dt="2022-10-13T22:04:38.042" v="156" actId="1076"/>
          <ac:spMkLst>
            <pc:docMk/>
            <pc:sldMk cId="2584764108" sldId="265"/>
            <ac:spMk id="35" creationId="{EA685BB4-EFB2-0FB8-FA6F-931207020391}"/>
          </ac:spMkLst>
        </pc:spChg>
        <pc:spChg chg="mod">
          <ac:chgData name="Adam Rudell" userId="a6a797f7-0d73-4a8f-a2bd-1d3c9ee13858" providerId="ADAL" clId="{F67CE73E-C461-4F61-A7D0-FAB67628671B}" dt="2022-10-13T22:04:38.042" v="156" actId="1076"/>
          <ac:spMkLst>
            <pc:docMk/>
            <pc:sldMk cId="2584764108" sldId="265"/>
            <ac:spMk id="37" creationId="{8860A725-0097-F8DA-2736-5E4133992991}"/>
          </ac:spMkLst>
        </pc:spChg>
        <pc:spChg chg="mod">
          <ac:chgData name="Adam Rudell" userId="a6a797f7-0d73-4a8f-a2bd-1d3c9ee13858" providerId="ADAL" clId="{F67CE73E-C461-4F61-A7D0-FAB67628671B}" dt="2022-10-13T22:04:38.042" v="156" actId="1076"/>
          <ac:spMkLst>
            <pc:docMk/>
            <pc:sldMk cId="2584764108" sldId="265"/>
            <ac:spMk id="38" creationId="{56E30F3B-18E5-49A2-F928-4A00833F0672}"/>
          </ac:spMkLst>
        </pc:spChg>
        <pc:spChg chg="mod">
          <ac:chgData name="Adam Rudell" userId="a6a797f7-0d73-4a8f-a2bd-1d3c9ee13858" providerId="ADAL" clId="{F67CE73E-C461-4F61-A7D0-FAB67628671B}" dt="2022-10-13T22:04:38.042" v="156" actId="1076"/>
          <ac:spMkLst>
            <pc:docMk/>
            <pc:sldMk cId="2584764108" sldId="265"/>
            <ac:spMk id="40" creationId="{99F9766C-EAE9-F769-5044-F0B061132713}"/>
          </ac:spMkLst>
        </pc:spChg>
        <pc:spChg chg="mod">
          <ac:chgData name="Adam Rudell" userId="a6a797f7-0d73-4a8f-a2bd-1d3c9ee13858" providerId="ADAL" clId="{F67CE73E-C461-4F61-A7D0-FAB67628671B}" dt="2022-10-13T22:04:38.042" v="156" actId="1076"/>
          <ac:spMkLst>
            <pc:docMk/>
            <pc:sldMk cId="2584764108" sldId="265"/>
            <ac:spMk id="41" creationId="{AB72F86C-BDCD-F9E9-7ECB-CFE2472D46B7}"/>
          </ac:spMkLst>
        </pc:spChg>
        <pc:spChg chg="mod">
          <ac:chgData name="Adam Rudell" userId="a6a797f7-0d73-4a8f-a2bd-1d3c9ee13858" providerId="ADAL" clId="{F67CE73E-C461-4F61-A7D0-FAB67628671B}" dt="2022-10-13T22:04:38.042" v="156" actId="1076"/>
          <ac:spMkLst>
            <pc:docMk/>
            <pc:sldMk cId="2584764108" sldId="265"/>
            <ac:spMk id="42" creationId="{6E2D2E27-7B7E-3758-34A7-44D474EC4EA6}"/>
          </ac:spMkLst>
        </pc:spChg>
        <pc:spChg chg="mod">
          <ac:chgData name="Adam Rudell" userId="a6a797f7-0d73-4a8f-a2bd-1d3c9ee13858" providerId="ADAL" clId="{F67CE73E-C461-4F61-A7D0-FAB67628671B}" dt="2022-10-13T22:04:38.042" v="156" actId="1076"/>
          <ac:spMkLst>
            <pc:docMk/>
            <pc:sldMk cId="2584764108" sldId="265"/>
            <ac:spMk id="43" creationId="{CFEE5BA1-57BC-DD49-8F0D-20DD027CC40A}"/>
          </ac:spMkLst>
        </pc:spChg>
        <pc:spChg chg="mod">
          <ac:chgData name="Adam Rudell" userId="a6a797f7-0d73-4a8f-a2bd-1d3c9ee13858" providerId="ADAL" clId="{F67CE73E-C461-4F61-A7D0-FAB67628671B}" dt="2022-10-13T22:04:38.042" v="156" actId="1076"/>
          <ac:spMkLst>
            <pc:docMk/>
            <pc:sldMk cId="2584764108" sldId="265"/>
            <ac:spMk id="44" creationId="{9FC9DF8C-6E72-CF0C-3E7E-6389EB68A033}"/>
          </ac:spMkLst>
        </pc:spChg>
        <pc:spChg chg="mod">
          <ac:chgData name="Adam Rudell" userId="a6a797f7-0d73-4a8f-a2bd-1d3c9ee13858" providerId="ADAL" clId="{F67CE73E-C461-4F61-A7D0-FAB67628671B}" dt="2022-10-13T22:04:38.042" v="156" actId="1076"/>
          <ac:spMkLst>
            <pc:docMk/>
            <pc:sldMk cId="2584764108" sldId="265"/>
            <ac:spMk id="45" creationId="{CA9366A1-4C5D-43B0-1E94-9371C2E4A5F6}"/>
          </ac:spMkLst>
        </pc:spChg>
        <pc:spChg chg="mod">
          <ac:chgData name="Adam Rudell" userId="a6a797f7-0d73-4a8f-a2bd-1d3c9ee13858" providerId="ADAL" clId="{F67CE73E-C461-4F61-A7D0-FAB67628671B}" dt="2022-10-13T22:04:38.042" v="156" actId="1076"/>
          <ac:spMkLst>
            <pc:docMk/>
            <pc:sldMk cId="2584764108" sldId="265"/>
            <ac:spMk id="46" creationId="{E575EAC9-519F-B712-3D22-702A821A982B}"/>
          </ac:spMkLst>
        </pc:spChg>
        <pc:spChg chg="mod">
          <ac:chgData name="Adam Rudell" userId="a6a797f7-0d73-4a8f-a2bd-1d3c9ee13858" providerId="ADAL" clId="{F67CE73E-C461-4F61-A7D0-FAB67628671B}" dt="2022-10-13T22:04:38.042" v="156" actId="1076"/>
          <ac:spMkLst>
            <pc:docMk/>
            <pc:sldMk cId="2584764108" sldId="265"/>
            <ac:spMk id="47" creationId="{C99CE585-E39B-D77B-E749-343687D64D20}"/>
          </ac:spMkLst>
        </pc:spChg>
        <pc:spChg chg="del">
          <ac:chgData name="Adam Rudell" userId="a6a797f7-0d73-4a8f-a2bd-1d3c9ee13858" providerId="ADAL" clId="{F67CE73E-C461-4F61-A7D0-FAB67628671B}" dt="2022-10-13T22:04:29.331" v="152" actId="478"/>
          <ac:spMkLst>
            <pc:docMk/>
            <pc:sldMk cId="2584764108" sldId="265"/>
            <ac:spMk id="67" creationId="{00000000-0000-0000-0000-000000000000}"/>
          </ac:spMkLst>
        </pc:spChg>
        <pc:spChg chg="mod">
          <ac:chgData name="Adam Rudell" userId="a6a797f7-0d73-4a8f-a2bd-1d3c9ee13858" providerId="ADAL" clId="{F67CE73E-C461-4F61-A7D0-FAB67628671B}" dt="2022-10-13T22:04:38.042" v="156" actId="1076"/>
          <ac:spMkLst>
            <pc:docMk/>
            <pc:sldMk cId="2584764108" sldId="265"/>
            <ac:spMk id="68" creationId="{36AE766B-A4CE-DEC5-BBE4-CD154130F410}"/>
          </ac:spMkLst>
        </pc:spChg>
        <pc:spChg chg="mod">
          <ac:chgData name="Adam Rudell" userId="a6a797f7-0d73-4a8f-a2bd-1d3c9ee13858" providerId="ADAL" clId="{F67CE73E-C461-4F61-A7D0-FAB67628671B}" dt="2022-10-13T22:04:38.042" v="156" actId="1076"/>
          <ac:spMkLst>
            <pc:docMk/>
            <pc:sldMk cId="2584764108" sldId="265"/>
            <ac:spMk id="69" creationId="{FF888387-ECCB-1797-4860-CE104F398B61}"/>
          </ac:spMkLst>
        </pc:spChg>
        <pc:spChg chg="mod">
          <ac:chgData name="Adam Rudell" userId="a6a797f7-0d73-4a8f-a2bd-1d3c9ee13858" providerId="ADAL" clId="{F67CE73E-C461-4F61-A7D0-FAB67628671B}" dt="2022-10-13T22:04:38.042" v="156" actId="1076"/>
          <ac:spMkLst>
            <pc:docMk/>
            <pc:sldMk cId="2584764108" sldId="265"/>
            <ac:spMk id="70" creationId="{0CBD03E9-A9DE-2D60-27AA-335BC0F6F50A}"/>
          </ac:spMkLst>
        </pc:spChg>
        <pc:spChg chg="mod">
          <ac:chgData name="Adam Rudell" userId="a6a797f7-0d73-4a8f-a2bd-1d3c9ee13858" providerId="ADAL" clId="{F67CE73E-C461-4F61-A7D0-FAB67628671B}" dt="2022-10-13T22:04:38.042" v="156" actId="1076"/>
          <ac:spMkLst>
            <pc:docMk/>
            <pc:sldMk cId="2584764108" sldId="265"/>
            <ac:spMk id="71" creationId="{F08956A5-946F-0725-6494-E04C5384D3D6}"/>
          </ac:spMkLst>
        </pc:spChg>
        <pc:spChg chg="mod">
          <ac:chgData name="Adam Rudell" userId="a6a797f7-0d73-4a8f-a2bd-1d3c9ee13858" providerId="ADAL" clId="{F67CE73E-C461-4F61-A7D0-FAB67628671B}" dt="2022-10-13T22:04:38.042" v="156" actId="1076"/>
          <ac:spMkLst>
            <pc:docMk/>
            <pc:sldMk cId="2584764108" sldId="265"/>
            <ac:spMk id="72" creationId="{13965E15-F4CD-ED21-1064-7BCB8312F374}"/>
          </ac:spMkLst>
        </pc:spChg>
        <pc:spChg chg="mod">
          <ac:chgData name="Adam Rudell" userId="a6a797f7-0d73-4a8f-a2bd-1d3c9ee13858" providerId="ADAL" clId="{F67CE73E-C461-4F61-A7D0-FAB67628671B}" dt="2022-10-13T22:04:38.042" v="156" actId="1076"/>
          <ac:spMkLst>
            <pc:docMk/>
            <pc:sldMk cId="2584764108" sldId="265"/>
            <ac:spMk id="73" creationId="{168AE8D9-0A5E-5A62-2382-298BD07B9469}"/>
          </ac:spMkLst>
        </pc:spChg>
        <pc:spChg chg="mod">
          <ac:chgData name="Adam Rudell" userId="a6a797f7-0d73-4a8f-a2bd-1d3c9ee13858" providerId="ADAL" clId="{F67CE73E-C461-4F61-A7D0-FAB67628671B}" dt="2022-10-13T22:04:38.042" v="156" actId="1076"/>
          <ac:spMkLst>
            <pc:docMk/>
            <pc:sldMk cId="2584764108" sldId="265"/>
            <ac:spMk id="74" creationId="{54B057F2-E4DD-CD18-6A47-9FCDB6E3CE6E}"/>
          </ac:spMkLst>
        </pc:spChg>
        <pc:spChg chg="add mod">
          <ac:chgData name="Adam Rudell" userId="a6a797f7-0d73-4a8f-a2bd-1d3c9ee13858" providerId="ADAL" clId="{F67CE73E-C461-4F61-A7D0-FAB67628671B}" dt="2022-10-13T22:04:38.042" v="156" actId="1076"/>
          <ac:spMkLst>
            <pc:docMk/>
            <pc:sldMk cId="2584764108" sldId="265"/>
            <ac:spMk id="75" creationId="{ED9CBBC3-03FE-C5E8-CDF7-89CB326A2806}"/>
          </ac:spMkLst>
        </pc:spChg>
        <pc:spChg chg="add del mod">
          <ac:chgData name="Adam Rudell" userId="a6a797f7-0d73-4a8f-a2bd-1d3c9ee13858" providerId="ADAL" clId="{F67CE73E-C461-4F61-A7D0-FAB67628671B}" dt="2022-10-13T22:24:47.579" v="383"/>
          <ac:spMkLst>
            <pc:docMk/>
            <pc:sldMk cId="2584764108" sldId="265"/>
            <ac:spMk id="76" creationId="{50354D86-0AA8-AAC3-0E02-4F41231D9EA4}"/>
          </ac:spMkLst>
        </pc:spChg>
        <pc:spChg chg="add del mod">
          <ac:chgData name="Adam Rudell" userId="a6a797f7-0d73-4a8f-a2bd-1d3c9ee13858" providerId="ADAL" clId="{F67CE73E-C461-4F61-A7D0-FAB67628671B}" dt="2022-10-13T22:24:47.579" v="383"/>
          <ac:spMkLst>
            <pc:docMk/>
            <pc:sldMk cId="2584764108" sldId="265"/>
            <ac:spMk id="77" creationId="{8E780ED8-F6E7-2497-DB66-071D572EF1C6}"/>
          </ac:spMkLst>
        </pc:spChg>
        <pc:spChg chg="add del mod">
          <ac:chgData name="Adam Rudell" userId="a6a797f7-0d73-4a8f-a2bd-1d3c9ee13858" providerId="ADAL" clId="{F67CE73E-C461-4F61-A7D0-FAB67628671B}" dt="2022-10-13T22:25:00.306" v="386" actId="478"/>
          <ac:spMkLst>
            <pc:docMk/>
            <pc:sldMk cId="2584764108" sldId="265"/>
            <ac:spMk id="78" creationId="{DD7EA3F5-3502-041B-867A-207A1DF86AE2}"/>
          </ac:spMkLst>
        </pc:spChg>
        <pc:grpChg chg="del">
          <ac:chgData name="Adam Rudell" userId="a6a797f7-0d73-4a8f-a2bd-1d3c9ee13858" providerId="ADAL" clId="{F67CE73E-C461-4F61-A7D0-FAB67628671B}" dt="2022-10-13T22:04:29.331" v="152" actId="478"/>
          <ac:grpSpMkLst>
            <pc:docMk/>
            <pc:sldMk cId="2584764108" sldId="265"/>
            <ac:grpSpMk id="11" creationId="{00000000-0000-0000-0000-000000000000}"/>
          </ac:grpSpMkLst>
        </pc:grpChg>
        <pc:grpChg chg="del">
          <ac:chgData name="Adam Rudell" userId="a6a797f7-0d73-4a8f-a2bd-1d3c9ee13858" providerId="ADAL" clId="{F67CE73E-C461-4F61-A7D0-FAB67628671B}" dt="2022-10-13T22:04:29.331" v="152" actId="478"/>
          <ac:grpSpMkLst>
            <pc:docMk/>
            <pc:sldMk cId="2584764108" sldId="265"/>
            <ac:grpSpMk id="16" creationId="{00000000-0000-0000-0000-000000000000}"/>
          </ac:grpSpMkLst>
        </pc:grpChg>
        <pc:grpChg chg="add mod">
          <ac:chgData name="Adam Rudell" userId="a6a797f7-0d73-4a8f-a2bd-1d3c9ee13858" providerId="ADAL" clId="{F67CE73E-C461-4F61-A7D0-FAB67628671B}" dt="2022-10-13T22:04:38.042" v="156" actId="1076"/>
          <ac:grpSpMkLst>
            <pc:docMk/>
            <pc:sldMk cId="2584764108" sldId="265"/>
            <ac:grpSpMk id="24" creationId="{442A1EE1-0A1D-026A-A3B7-54B508AF012B}"/>
          </ac:grpSpMkLst>
        </pc:grpChg>
        <pc:grpChg chg="add mod">
          <ac:chgData name="Adam Rudell" userId="a6a797f7-0d73-4a8f-a2bd-1d3c9ee13858" providerId="ADAL" clId="{F67CE73E-C461-4F61-A7D0-FAB67628671B}" dt="2022-10-13T22:04:38.042" v="156" actId="1076"/>
          <ac:grpSpMkLst>
            <pc:docMk/>
            <pc:sldMk cId="2584764108" sldId="265"/>
            <ac:grpSpMk id="29" creationId="{CD18411F-8DE6-E2D9-3200-46DE54947B40}"/>
          </ac:grpSpMkLst>
        </pc:grpChg>
        <pc:grpChg chg="add mod">
          <ac:chgData name="Adam Rudell" userId="a6a797f7-0d73-4a8f-a2bd-1d3c9ee13858" providerId="ADAL" clId="{F67CE73E-C461-4F61-A7D0-FAB67628671B}" dt="2022-10-13T22:04:38.042" v="156" actId="1076"/>
          <ac:grpSpMkLst>
            <pc:docMk/>
            <pc:sldMk cId="2584764108" sldId="265"/>
            <ac:grpSpMk id="36" creationId="{EB88B2FF-E887-A0D4-ABCE-700D26C3B092}"/>
          </ac:grpSpMkLst>
        </pc:grpChg>
        <pc:grpChg chg="add mod">
          <ac:chgData name="Adam Rudell" userId="a6a797f7-0d73-4a8f-a2bd-1d3c9ee13858" providerId="ADAL" clId="{F67CE73E-C461-4F61-A7D0-FAB67628671B}" dt="2022-10-13T22:04:38.042" v="156" actId="1076"/>
          <ac:grpSpMkLst>
            <pc:docMk/>
            <pc:sldMk cId="2584764108" sldId="265"/>
            <ac:grpSpMk id="39" creationId="{4EA2B7A6-8659-3BD2-C3A7-1EAB5F30308A}"/>
          </ac:grpSpMkLst>
        </pc:grpChg>
        <pc:grpChg chg="del">
          <ac:chgData name="Adam Rudell" userId="a6a797f7-0d73-4a8f-a2bd-1d3c9ee13858" providerId="ADAL" clId="{F67CE73E-C461-4F61-A7D0-FAB67628671B}" dt="2022-10-13T22:04:29.331" v="152" actId="478"/>
          <ac:grpSpMkLst>
            <pc:docMk/>
            <pc:sldMk cId="2584764108" sldId="265"/>
            <ac:grpSpMk id="48" creationId="{00000000-0000-0000-0000-000000000000}"/>
          </ac:grpSpMkLst>
        </pc:grpChg>
        <pc:grpChg chg="del">
          <ac:chgData name="Adam Rudell" userId="a6a797f7-0d73-4a8f-a2bd-1d3c9ee13858" providerId="ADAL" clId="{F67CE73E-C461-4F61-A7D0-FAB67628671B}" dt="2022-10-13T22:04:29.331" v="152" actId="478"/>
          <ac:grpSpMkLst>
            <pc:docMk/>
            <pc:sldMk cId="2584764108" sldId="265"/>
            <ac:grpSpMk id="51" creationId="{00000000-0000-0000-0000-000000000000}"/>
          </ac:grpSpMkLst>
        </pc:grpChg>
      </pc:sldChg>
      <pc:sldChg chg="addSp delSp modSp mod modClrScheme chgLayout">
        <pc:chgData name="Adam Rudell" userId="a6a797f7-0d73-4a8f-a2bd-1d3c9ee13858" providerId="ADAL" clId="{F67CE73E-C461-4F61-A7D0-FAB67628671B}" dt="2022-10-19T15:53:55.092" v="3411" actId="12"/>
        <pc:sldMkLst>
          <pc:docMk/>
          <pc:sldMk cId="100728147" sldId="266"/>
        </pc:sldMkLst>
        <pc:spChg chg="add del mod">
          <ac:chgData name="Adam Rudell" userId="a6a797f7-0d73-4a8f-a2bd-1d3c9ee13858" providerId="ADAL" clId="{F67CE73E-C461-4F61-A7D0-FAB67628671B}" dt="2022-10-13T22:25:24.146" v="394"/>
          <ac:spMkLst>
            <pc:docMk/>
            <pc:sldMk cId="100728147" sldId="266"/>
            <ac:spMk id="2" creationId="{610E3FA6-7B6E-08A4-B439-2ABE9F1270B5}"/>
          </ac:spMkLst>
        </pc:spChg>
        <pc:spChg chg="add del mod">
          <ac:chgData name="Adam Rudell" userId="a6a797f7-0d73-4a8f-a2bd-1d3c9ee13858" providerId="ADAL" clId="{F67CE73E-C461-4F61-A7D0-FAB67628671B}" dt="2022-10-13T22:25:24.146" v="394"/>
          <ac:spMkLst>
            <pc:docMk/>
            <pc:sldMk cId="100728147" sldId="266"/>
            <ac:spMk id="3" creationId="{689F3823-2A2B-D338-5C86-373475056010}"/>
          </ac:spMkLst>
        </pc:spChg>
        <pc:spChg chg="mod ord">
          <ac:chgData name="Adam Rudell" userId="a6a797f7-0d73-4a8f-a2bd-1d3c9ee13858" providerId="ADAL" clId="{F67CE73E-C461-4F61-A7D0-FAB67628671B}" dt="2022-10-13T22:25:24.146" v="394"/>
          <ac:spMkLst>
            <pc:docMk/>
            <pc:sldMk cId="100728147" sldId="266"/>
            <ac:spMk id="4" creationId="{00000000-0000-0000-0000-000000000000}"/>
          </ac:spMkLst>
        </pc:spChg>
        <pc:spChg chg="mod ord">
          <ac:chgData name="Adam Rudell" userId="a6a797f7-0d73-4a8f-a2bd-1d3c9ee13858" providerId="ADAL" clId="{F67CE73E-C461-4F61-A7D0-FAB67628671B}" dt="2022-10-19T15:53:55.092" v="3411" actId="12"/>
          <ac:spMkLst>
            <pc:docMk/>
            <pc:sldMk cId="100728147" sldId="266"/>
            <ac:spMk id="5" creationId="{00000000-0000-0000-0000-000000000000}"/>
          </ac:spMkLst>
        </pc:spChg>
      </pc:sldChg>
      <pc:sldChg chg="addSp delSp modSp mod modClrScheme modCm chgLayout modNotesTx">
        <pc:chgData name="Adam Rudell" userId="a6a797f7-0d73-4a8f-a2bd-1d3c9ee13858" providerId="ADAL" clId="{F67CE73E-C461-4F61-A7D0-FAB67628671B}" dt="2022-12-03T02:53:12.187" v="22843"/>
        <pc:sldMkLst>
          <pc:docMk/>
          <pc:sldMk cId="3072967256" sldId="267"/>
        </pc:sldMkLst>
        <pc:spChg chg="add del mod">
          <ac:chgData name="Adam Rudell" userId="a6a797f7-0d73-4a8f-a2bd-1d3c9ee13858" providerId="ADAL" clId="{F67CE73E-C461-4F61-A7D0-FAB67628671B}" dt="2022-10-13T22:24:44.124" v="382"/>
          <ac:spMkLst>
            <pc:docMk/>
            <pc:sldMk cId="3072967256" sldId="267"/>
            <ac:spMk id="2" creationId="{DD890BBD-6EEE-5EBA-5E02-9669CF03FE80}"/>
          </ac:spMkLst>
        </pc:spChg>
        <pc:spChg chg="add del mod">
          <ac:chgData name="Adam Rudell" userId="a6a797f7-0d73-4a8f-a2bd-1d3c9ee13858" providerId="ADAL" clId="{F67CE73E-C461-4F61-A7D0-FAB67628671B}" dt="2022-10-13T22:24:44.124" v="382"/>
          <ac:spMkLst>
            <pc:docMk/>
            <pc:sldMk cId="3072967256" sldId="267"/>
            <ac:spMk id="3" creationId="{8C78A3A9-129A-1983-0536-5C2D59701947}"/>
          </ac:spMkLst>
        </pc:spChg>
        <pc:spChg chg="mod ord">
          <ac:chgData name="Adam Rudell" userId="a6a797f7-0d73-4a8f-a2bd-1d3c9ee13858" providerId="ADAL" clId="{F67CE73E-C461-4F61-A7D0-FAB67628671B}" dt="2022-12-03T02:52:49.899" v="22842" actId="20577"/>
          <ac:spMkLst>
            <pc:docMk/>
            <pc:sldMk cId="3072967256" sldId="267"/>
            <ac:spMk id="4" creationId="{00000000-0000-0000-0000-000000000000}"/>
          </ac:spMkLst>
        </pc:spChg>
        <pc:spChg chg="mod ord">
          <ac:chgData name="Adam Rudell" userId="a6a797f7-0d73-4a8f-a2bd-1d3c9ee13858" providerId="ADAL" clId="{F67CE73E-C461-4F61-A7D0-FAB67628671B}" dt="2022-10-24T18:38:53.026" v="8386" actId="20577"/>
          <ac:spMkLst>
            <pc:docMk/>
            <pc:sldMk cId="3072967256" sldId="267"/>
            <ac:spMk id="8" creationId="{FE4A7E30-8D92-48A5-A5FD-F84741BCB988}"/>
          </ac:spMkLst>
        </pc:sp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3:12.187" v="22843"/>
              <pc2:cmMkLst xmlns:pc2="http://schemas.microsoft.com/office/powerpoint/2019/9/main/command">
                <pc:docMk/>
                <pc:sldMk cId="3072967256" sldId="267"/>
                <pc2:cmMk id="{C79FE6B4-A0C1-4718-9610-700BD1605210}"/>
              </pc2:cmMkLst>
            </pc226:cmChg>
          </p:ext>
        </pc:extLst>
      </pc:sldChg>
      <pc:sldChg chg="addSp delSp modSp del mod modClrScheme chgLayout modNotesTx">
        <pc:chgData name="Adam Rudell" userId="a6a797f7-0d73-4a8f-a2bd-1d3c9ee13858" providerId="ADAL" clId="{F67CE73E-C461-4F61-A7D0-FAB67628671B}" dt="2022-10-24T18:40:40.730" v="8434" actId="2696"/>
        <pc:sldMkLst>
          <pc:docMk/>
          <pc:sldMk cId="3584265524" sldId="268"/>
        </pc:sldMkLst>
        <pc:spChg chg="add del mod">
          <ac:chgData name="Adam Rudell" userId="a6a797f7-0d73-4a8f-a2bd-1d3c9ee13858" providerId="ADAL" clId="{F67CE73E-C461-4F61-A7D0-FAB67628671B}" dt="2022-10-13T22:24:40.885" v="381"/>
          <ac:spMkLst>
            <pc:docMk/>
            <pc:sldMk cId="3584265524" sldId="268"/>
            <ac:spMk id="2" creationId="{A70A1DD5-FBA5-AE29-DFFA-A1FF2B840200}"/>
          </ac:spMkLst>
        </pc:spChg>
        <pc:spChg chg="add del mod">
          <ac:chgData name="Adam Rudell" userId="a6a797f7-0d73-4a8f-a2bd-1d3c9ee13858" providerId="ADAL" clId="{F67CE73E-C461-4F61-A7D0-FAB67628671B}" dt="2022-10-13T22:24:40.885" v="381"/>
          <ac:spMkLst>
            <pc:docMk/>
            <pc:sldMk cId="3584265524" sldId="268"/>
            <ac:spMk id="3" creationId="{5C55A846-77C5-A062-C77F-6FB91C4038AF}"/>
          </ac:spMkLst>
        </pc:spChg>
        <pc:spChg chg="mod ord">
          <ac:chgData name="Adam Rudell" userId="a6a797f7-0d73-4a8f-a2bd-1d3c9ee13858" providerId="ADAL" clId="{F67CE73E-C461-4F61-A7D0-FAB67628671B}" dt="2022-10-24T18:37:08.346" v="8365" actId="20577"/>
          <ac:spMkLst>
            <pc:docMk/>
            <pc:sldMk cId="3584265524" sldId="268"/>
            <ac:spMk id="4" creationId="{00000000-0000-0000-0000-000000000000}"/>
          </ac:spMkLst>
        </pc:spChg>
        <pc:spChg chg="mod ord">
          <ac:chgData name="Adam Rudell" userId="a6a797f7-0d73-4a8f-a2bd-1d3c9ee13858" providerId="ADAL" clId="{F67CE73E-C461-4F61-A7D0-FAB67628671B}" dt="2022-10-13T22:24:40.885" v="381"/>
          <ac:spMkLst>
            <pc:docMk/>
            <pc:sldMk cId="3584265524" sldId="268"/>
            <ac:spMk id="10" creationId="{D1CDFF0C-6224-4AFA-AD79-D4CBF7ABF192}"/>
          </ac:spMkLst>
        </pc:spChg>
      </pc:sldChg>
      <pc:sldChg chg="addSp delSp modSp mod modClrScheme modShow chgLayout modNotesTx">
        <pc:chgData name="Adam Rudell" userId="a6a797f7-0d73-4a8f-a2bd-1d3c9ee13858" providerId="ADAL" clId="{F67CE73E-C461-4F61-A7D0-FAB67628671B}" dt="2022-11-18T20:26:21.674" v="15727" actId="20577"/>
        <pc:sldMkLst>
          <pc:docMk/>
          <pc:sldMk cId="3811792118" sldId="269"/>
        </pc:sldMkLst>
        <pc:spChg chg="mod ord">
          <ac:chgData name="Adam Rudell" userId="a6a797f7-0d73-4a8f-a2bd-1d3c9ee13858" providerId="ADAL" clId="{F67CE73E-C461-4F61-A7D0-FAB67628671B}" dt="2022-10-13T22:24:32.658" v="377"/>
          <ac:spMkLst>
            <pc:docMk/>
            <pc:sldMk cId="3811792118" sldId="269"/>
            <ac:spMk id="2" creationId="{00000000-0000-0000-0000-000000000000}"/>
          </ac:spMkLst>
        </pc:spChg>
        <pc:spChg chg="add del mod">
          <ac:chgData name="Adam Rudell" userId="a6a797f7-0d73-4a8f-a2bd-1d3c9ee13858" providerId="ADAL" clId="{F67CE73E-C461-4F61-A7D0-FAB67628671B}" dt="2022-10-13T22:24:32.658" v="377"/>
          <ac:spMkLst>
            <pc:docMk/>
            <pc:sldMk cId="3811792118" sldId="269"/>
            <ac:spMk id="3" creationId="{0D8BA8C5-7D1A-7060-4307-226A654C1DF5}"/>
          </ac:spMkLst>
        </pc:spChg>
        <pc:spChg chg="mod ord">
          <ac:chgData name="Adam Rudell" userId="a6a797f7-0d73-4a8f-a2bd-1d3c9ee13858" providerId="ADAL" clId="{F67CE73E-C461-4F61-A7D0-FAB67628671B}" dt="2022-11-18T20:26:21.674" v="15727" actId="20577"/>
          <ac:spMkLst>
            <pc:docMk/>
            <pc:sldMk cId="3811792118" sldId="269"/>
            <ac:spMk id="4" creationId="{00000000-0000-0000-0000-000000000000}"/>
          </ac:spMkLst>
        </pc:spChg>
        <pc:spChg chg="add del mod">
          <ac:chgData name="Adam Rudell" userId="a6a797f7-0d73-4a8f-a2bd-1d3c9ee13858" providerId="ADAL" clId="{F67CE73E-C461-4F61-A7D0-FAB67628671B}" dt="2022-10-13T22:24:32.658" v="377"/>
          <ac:spMkLst>
            <pc:docMk/>
            <pc:sldMk cId="3811792118" sldId="269"/>
            <ac:spMk id="5" creationId="{9231711B-BF5B-438B-8D46-B5BB53E83CA6}"/>
          </ac:spMkLst>
        </pc:spChg>
      </pc:sldChg>
      <pc:sldChg chg="addSp delSp modSp mod modClrScheme chgLayout">
        <pc:chgData name="Adam Rudell" userId="a6a797f7-0d73-4a8f-a2bd-1d3c9ee13858" providerId="ADAL" clId="{F67CE73E-C461-4F61-A7D0-FAB67628671B}" dt="2022-10-13T22:24:37.356" v="380" actId="27636"/>
        <pc:sldMkLst>
          <pc:docMk/>
          <pc:sldMk cId="1831609048" sldId="270"/>
        </pc:sldMkLst>
        <pc:spChg chg="mod ord">
          <ac:chgData name="Adam Rudell" userId="a6a797f7-0d73-4a8f-a2bd-1d3c9ee13858" providerId="ADAL" clId="{F67CE73E-C461-4F61-A7D0-FAB67628671B}" dt="2022-10-13T22:24:37.254" v="379"/>
          <ac:spMkLst>
            <pc:docMk/>
            <pc:sldMk cId="1831609048" sldId="270"/>
            <ac:spMk id="2" creationId="{00000000-0000-0000-0000-000000000000}"/>
          </ac:spMkLst>
        </pc:spChg>
        <pc:spChg chg="add del mod ord">
          <ac:chgData name="Adam Rudell" userId="a6a797f7-0d73-4a8f-a2bd-1d3c9ee13858" providerId="ADAL" clId="{F67CE73E-C461-4F61-A7D0-FAB67628671B}" dt="2022-10-13T22:05:16.024" v="163"/>
          <ac:spMkLst>
            <pc:docMk/>
            <pc:sldMk cId="1831609048" sldId="270"/>
            <ac:spMk id="3" creationId="{54EF5A51-72FD-79A2-C9B6-FEA640438517}"/>
          </ac:spMkLst>
        </pc:spChg>
        <pc:spChg chg="mod ord">
          <ac:chgData name="Adam Rudell" userId="a6a797f7-0d73-4a8f-a2bd-1d3c9ee13858" providerId="ADAL" clId="{F67CE73E-C461-4F61-A7D0-FAB67628671B}" dt="2022-10-13T22:24:37.356" v="380" actId="27636"/>
          <ac:spMkLst>
            <pc:docMk/>
            <pc:sldMk cId="1831609048" sldId="270"/>
            <ac:spMk id="4" creationId="{00000000-0000-0000-0000-000000000000}"/>
          </ac:spMkLst>
        </pc:spChg>
        <pc:spChg chg="add del mod">
          <ac:chgData name="Adam Rudell" userId="a6a797f7-0d73-4a8f-a2bd-1d3c9ee13858" providerId="ADAL" clId="{F67CE73E-C461-4F61-A7D0-FAB67628671B}" dt="2022-10-13T22:24:37.254" v="379"/>
          <ac:spMkLst>
            <pc:docMk/>
            <pc:sldMk cId="1831609048" sldId="270"/>
            <ac:spMk id="7" creationId="{F85889C2-6484-44A2-480F-66F95FF083F7}"/>
          </ac:spMkLst>
        </pc:spChg>
        <pc:spChg chg="add del mod">
          <ac:chgData name="Adam Rudell" userId="a6a797f7-0d73-4a8f-a2bd-1d3c9ee13858" providerId="ADAL" clId="{F67CE73E-C461-4F61-A7D0-FAB67628671B}" dt="2022-10-13T22:24:37.254" v="379"/>
          <ac:spMkLst>
            <pc:docMk/>
            <pc:sldMk cId="1831609048" sldId="270"/>
            <ac:spMk id="8" creationId="{56B64E07-E94A-72E9-CB26-649DEFD218EC}"/>
          </ac:spMkLst>
        </pc:spChg>
        <pc:spChg chg="add del mod">
          <ac:chgData name="Adam Rudell" userId="a6a797f7-0d73-4a8f-a2bd-1d3c9ee13858" providerId="ADAL" clId="{F67CE73E-C461-4F61-A7D0-FAB67628671B}" dt="2022-10-13T22:24:37.254" v="379"/>
          <ac:spMkLst>
            <pc:docMk/>
            <pc:sldMk cId="1831609048" sldId="270"/>
            <ac:spMk id="9" creationId="{E7607061-27F9-D6FE-9489-5EEFA88EEEF5}"/>
          </ac:spMkLst>
        </pc:spChg>
        <pc:picChg chg="del mod">
          <ac:chgData name="Adam Rudell" userId="a6a797f7-0d73-4a8f-a2bd-1d3c9ee13858" providerId="ADAL" clId="{F67CE73E-C461-4F61-A7D0-FAB67628671B}" dt="2022-10-13T22:05:15.066" v="162" actId="478"/>
          <ac:picMkLst>
            <pc:docMk/>
            <pc:sldMk cId="1831609048" sldId="270"/>
            <ac:picMk id="5" creationId="{00000000-0000-0000-0000-000000000000}"/>
          </ac:picMkLst>
        </pc:picChg>
        <pc:picChg chg="add mod">
          <ac:chgData name="Adam Rudell" userId="a6a797f7-0d73-4a8f-a2bd-1d3c9ee13858" providerId="ADAL" clId="{F67CE73E-C461-4F61-A7D0-FAB67628671B}" dt="2022-10-13T22:24:37.254" v="379"/>
          <ac:picMkLst>
            <pc:docMk/>
            <pc:sldMk cId="1831609048" sldId="270"/>
            <ac:picMk id="6" creationId="{2F78884E-B400-C26B-5433-9F727154EE95}"/>
          </ac:picMkLst>
        </pc:picChg>
      </pc:sldChg>
      <pc:sldChg chg="addSp delSp modSp mod modClrScheme modShow chgLayout modNotesTx">
        <pc:chgData name="Adam Rudell" userId="a6a797f7-0d73-4a8f-a2bd-1d3c9ee13858" providerId="ADAL" clId="{F67CE73E-C461-4F61-A7D0-FAB67628671B}" dt="2022-11-18T20:37:29.002" v="16381" actId="20577"/>
        <pc:sldMkLst>
          <pc:docMk/>
          <pc:sldMk cId="1736238833" sldId="271"/>
        </pc:sldMkLst>
        <pc:spChg chg="mod ord">
          <ac:chgData name="Adam Rudell" userId="a6a797f7-0d73-4a8f-a2bd-1d3c9ee13858" providerId="ADAL" clId="{F67CE73E-C461-4F61-A7D0-FAB67628671B}" dt="2022-10-13T22:24:31.075" v="375"/>
          <ac:spMkLst>
            <pc:docMk/>
            <pc:sldMk cId="1736238833" sldId="271"/>
            <ac:spMk id="2" creationId="{00000000-0000-0000-0000-000000000000}"/>
          </ac:spMkLst>
        </pc:spChg>
        <pc:spChg chg="add del mod">
          <ac:chgData name="Adam Rudell" userId="a6a797f7-0d73-4a8f-a2bd-1d3c9ee13858" providerId="ADAL" clId="{F67CE73E-C461-4F61-A7D0-FAB67628671B}" dt="2022-10-13T22:24:21.750" v="373"/>
          <ac:spMkLst>
            <pc:docMk/>
            <pc:sldMk cId="1736238833" sldId="271"/>
            <ac:spMk id="3" creationId="{77EB52B7-7FAE-39A4-7135-2F95A73399C4}"/>
          </ac:spMkLst>
        </pc:spChg>
        <pc:spChg chg="mod ord">
          <ac:chgData name="Adam Rudell" userId="a6a797f7-0d73-4a8f-a2bd-1d3c9ee13858" providerId="ADAL" clId="{F67CE73E-C461-4F61-A7D0-FAB67628671B}" dt="2022-11-18T20:37:29.002" v="16381" actId="20577"/>
          <ac:spMkLst>
            <pc:docMk/>
            <pc:sldMk cId="1736238833" sldId="271"/>
            <ac:spMk id="4" creationId="{00000000-0000-0000-0000-000000000000}"/>
          </ac:spMkLst>
        </pc:spChg>
        <pc:spChg chg="add del mod">
          <ac:chgData name="Adam Rudell" userId="a6a797f7-0d73-4a8f-a2bd-1d3c9ee13858" providerId="ADAL" clId="{F67CE73E-C461-4F61-A7D0-FAB67628671B}" dt="2022-10-13T22:24:21.750" v="373"/>
          <ac:spMkLst>
            <pc:docMk/>
            <pc:sldMk cId="1736238833" sldId="271"/>
            <ac:spMk id="5" creationId="{C7C644FF-A674-C54A-1693-FA6BFAB4D43C}"/>
          </ac:spMkLst>
        </pc:spChg>
        <pc:spChg chg="add del mod">
          <ac:chgData name="Adam Rudell" userId="a6a797f7-0d73-4a8f-a2bd-1d3c9ee13858" providerId="ADAL" clId="{F67CE73E-C461-4F61-A7D0-FAB67628671B}" dt="2022-10-13T22:24:31.075" v="375"/>
          <ac:spMkLst>
            <pc:docMk/>
            <pc:sldMk cId="1736238833" sldId="271"/>
            <ac:spMk id="6" creationId="{EC30FAFB-DC6E-123F-428E-FDBD0B5BC811}"/>
          </ac:spMkLst>
        </pc:spChg>
        <pc:spChg chg="add del mod">
          <ac:chgData name="Adam Rudell" userId="a6a797f7-0d73-4a8f-a2bd-1d3c9ee13858" providerId="ADAL" clId="{F67CE73E-C461-4F61-A7D0-FAB67628671B}" dt="2022-10-13T22:24:31.075" v="375"/>
          <ac:spMkLst>
            <pc:docMk/>
            <pc:sldMk cId="1736238833" sldId="271"/>
            <ac:spMk id="7" creationId="{9C1A7B5E-03B6-551D-9204-1E0AEA13C160}"/>
          </ac:spMkLst>
        </pc:spChg>
      </pc:sldChg>
      <pc:sldChg chg="addSp delSp modSp del mod setBg modClrScheme delDesignElem chgLayout modNotesTx">
        <pc:chgData name="Adam Rudell" userId="a6a797f7-0d73-4a8f-a2bd-1d3c9ee13858" providerId="ADAL" clId="{F67CE73E-C461-4F61-A7D0-FAB67628671B}" dt="2022-10-25T13:53:15.106" v="14068" actId="2696"/>
        <pc:sldMkLst>
          <pc:docMk/>
          <pc:sldMk cId="1835173272" sldId="272"/>
        </pc:sldMkLst>
        <pc:spChg chg="add del mod ord">
          <ac:chgData name="Adam Rudell" userId="a6a797f7-0d73-4a8f-a2bd-1d3c9ee13858" providerId="ADAL" clId="{F67CE73E-C461-4F61-A7D0-FAB67628671B}" dt="2022-10-13T22:08:51.031" v="198"/>
          <ac:spMkLst>
            <pc:docMk/>
            <pc:sldMk cId="1835173272" sldId="272"/>
            <ac:spMk id="2" creationId="{6AF6BF4A-E02E-5E0C-56FA-48FDD8A49284}"/>
          </ac:spMkLst>
        </pc:spChg>
        <pc:spChg chg="del mod ord">
          <ac:chgData name="Adam Rudell" userId="a6a797f7-0d73-4a8f-a2bd-1d3c9ee13858" providerId="ADAL" clId="{F67CE73E-C461-4F61-A7D0-FAB67628671B}" dt="2022-10-14T21:22:09.410" v="1299" actId="478"/>
          <ac:spMkLst>
            <pc:docMk/>
            <pc:sldMk cId="1835173272" sldId="272"/>
            <ac:spMk id="4" creationId="{00000000-0000-0000-0000-000000000000}"/>
          </ac:spMkLst>
        </pc:spChg>
        <pc:spChg chg="add mod ord">
          <ac:chgData name="Adam Rudell" userId="a6a797f7-0d73-4a8f-a2bd-1d3c9ee13858" providerId="ADAL" clId="{F67CE73E-C461-4F61-A7D0-FAB67628671B}" dt="2022-10-14T21:24:39.595" v="1538" actId="27636"/>
          <ac:spMkLst>
            <pc:docMk/>
            <pc:sldMk cId="1835173272" sldId="272"/>
            <ac:spMk id="5" creationId="{48F918C4-F4D5-0A93-AC0D-0AB4A77E0DEA}"/>
          </ac:spMkLst>
        </pc:spChg>
        <pc:spChg chg="add del mod ord">
          <ac:chgData name="Adam Rudell" userId="a6a797f7-0d73-4a8f-a2bd-1d3c9ee13858" providerId="ADAL" clId="{F67CE73E-C461-4F61-A7D0-FAB67628671B}" dt="2022-10-14T21:22:35.690" v="1306" actId="22"/>
          <ac:spMkLst>
            <pc:docMk/>
            <pc:sldMk cId="1835173272" sldId="272"/>
            <ac:spMk id="6" creationId="{5AFC2D10-80C1-063D-CA36-CA5FE2279635}"/>
          </ac:spMkLst>
        </pc:spChg>
        <pc:spChg chg="add del mod">
          <ac:chgData name="Adam Rudell" userId="a6a797f7-0d73-4a8f-a2bd-1d3c9ee13858" providerId="ADAL" clId="{F67CE73E-C461-4F61-A7D0-FAB67628671B}" dt="2022-10-13T22:23:51.035" v="363"/>
          <ac:spMkLst>
            <pc:docMk/>
            <pc:sldMk cId="1835173272" sldId="272"/>
            <ac:spMk id="6" creationId="{ED9CC7F0-C71A-C1DB-02D9-3123BE4E1DD7}"/>
          </ac:spMkLst>
        </pc:spChg>
        <pc:spChg chg="add del mod">
          <ac:chgData name="Adam Rudell" userId="a6a797f7-0d73-4a8f-a2bd-1d3c9ee13858" providerId="ADAL" clId="{F67CE73E-C461-4F61-A7D0-FAB67628671B}" dt="2022-10-13T22:23:51.035" v="363"/>
          <ac:spMkLst>
            <pc:docMk/>
            <pc:sldMk cId="1835173272" sldId="272"/>
            <ac:spMk id="7" creationId="{5743E5D3-C3FB-BE76-E628-B5BC9B7C8E57}"/>
          </ac:spMkLst>
        </pc:spChg>
        <pc:spChg chg="add del mod">
          <ac:chgData name="Adam Rudell" userId="a6a797f7-0d73-4a8f-a2bd-1d3c9ee13858" providerId="ADAL" clId="{F67CE73E-C461-4F61-A7D0-FAB67628671B}" dt="2022-10-13T22:23:51.035" v="363"/>
          <ac:spMkLst>
            <pc:docMk/>
            <pc:sldMk cId="1835173272" sldId="272"/>
            <ac:spMk id="8" creationId="{470C460C-D813-C072-55A1-C709D91B73B7}"/>
          </ac:spMkLst>
        </pc:spChg>
        <pc:spChg chg="mod ord">
          <ac:chgData name="Adam Rudell" userId="a6a797f7-0d73-4a8f-a2bd-1d3c9ee13858" providerId="ADAL" clId="{F67CE73E-C461-4F61-A7D0-FAB67628671B}" dt="2022-10-14T21:22:20.230" v="1303" actId="700"/>
          <ac:spMkLst>
            <pc:docMk/>
            <pc:sldMk cId="1835173272" sldId="272"/>
            <ac:spMk id="9" creationId="{2276C30B-2AD0-6482-5DC4-FA4BB9ED71B4}"/>
          </ac:spMkLst>
        </pc:spChg>
        <pc:spChg chg="mod ord">
          <ac:chgData name="Adam Rudell" userId="a6a797f7-0d73-4a8f-a2bd-1d3c9ee13858" providerId="ADAL" clId="{F67CE73E-C461-4F61-A7D0-FAB67628671B}" dt="2022-10-14T21:22:20.230" v="1303" actId="700"/>
          <ac:spMkLst>
            <pc:docMk/>
            <pc:sldMk cId="1835173272" sldId="272"/>
            <ac:spMk id="10" creationId="{DFD3037A-CE50-2D0D-EDCC-86419036332F}"/>
          </ac:spMkLst>
        </pc:spChg>
        <pc:spChg chg="mod ord">
          <ac:chgData name="Adam Rudell" userId="a6a797f7-0d73-4a8f-a2bd-1d3c9ee13858" providerId="ADAL" clId="{F67CE73E-C461-4F61-A7D0-FAB67628671B}" dt="2022-10-14T21:22:20.230" v="1303" actId="700"/>
          <ac:spMkLst>
            <pc:docMk/>
            <pc:sldMk cId="1835173272" sldId="272"/>
            <ac:spMk id="39" creationId="{38B86FED-909D-4565-8F4E-11810949C419}"/>
          </ac:spMkLst>
        </pc:spChg>
        <pc:spChg chg="add del">
          <ac:chgData name="Adam Rudell" userId="a6a797f7-0d73-4a8f-a2bd-1d3c9ee13858" providerId="ADAL" clId="{F67CE73E-C461-4F61-A7D0-FAB67628671B}" dt="2022-10-14T21:22:20.230" v="1303" actId="700"/>
          <ac:spMkLst>
            <pc:docMk/>
            <pc:sldMk cId="1835173272" sldId="272"/>
            <ac:spMk id="43" creationId="{13EFA6C3-82DC-4131-9929-2523E6FD0B81}"/>
          </ac:spMkLst>
        </pc:spChg>
        <pc:spChg chg="add del">
          <ac:chgData name="Adam Rudell" userId="a6a797f7-0d73-4a8f-a2bd-1d3c9ee13858" providerId="ADAL" clId="{F67CE73E-C461-4F61-A7D0-FAB67628671B}" dt="2022-10-14T21:22:20.230" v="1303" actId="700"/>
          <ac:spMkLst>
            <pc:docMk/>
            <pc:sldMk cId="1835173272" sldId="272"/>
            <ac:spMk id="45" creationId="{AEC9469E-14CA-4358-BABC-CBF836A6142D}"/>
          </ac:spMkLst>
        </pc:spChg>
        <pc:spChg chg="add del">
          <ac:chgData name="Adam Rudell" userId="a6a797f7-0d73-4a8f-a2bd-1d3c9ee13858" providerId="ADAL" clId="{F67CE73E-C461-4F61-A7D0-FAB67628671B}" dt="2022-10-14T21:22:20.230" v="1303" actId="700"/>
          <ac:spMkLst>
            <pc:docMk/>
            <pc:sldMk cId="1835173272" sldId="272"/>
            <ac:spMk id="47" creationId="{048EB4C9-ACAF-4CCA-BA6E-9314431923B2}"/>
          </ac:spMkLst>
        </pc:spChg>
        <pc:spChg chg="add del">
          <ac:chgData name="Adam Rudell" userId="a6a797f7-0d73-4a8f-a2bd-1d3c9ee13858" providerId="ADAL" clId="{F67CE73E-C461-4F61-A7D0-FAB67628671B}" dt="2022-10-13T22:09:11.047" v="200" actId="26606"/>
          <ac:spMkLst>
            <pc:docMk/>
            <pc:sldMk cId="1835173272" sldId="272"/>
            <ac:spMk id="48" creationId="{13EFA6C3-82DC-4131-9929-2523E6FD0B81}"/>
          </ac:spMkLst>
        </pc:spChg>
        <pc:spChg chg="add del">
          <ac:chgData name="Adam Rudell" userId="a6a797f7-0d73-4a8f-a2bd-1d3c9ee13858" providerId="ADAL" clId="{F67CE73E-C461-4F61-A7D0-FAB67628671B}" dt="2022-10-13T22:09:11.047" v="200" actId="26606"/>
          <ac:spMkLst>
            <pc:docMk/>
            <pc:sldMk cId="1835173272" sldId="272"/>
            <ac:spMk id="50" creationId="{AEC9469E-14CA-4358-BABC-CBF836A6142D}"/>
          </ac:spMkLst>
        </pc:spChg>
        <pc:spChg chg="add del">
          <ac:chgData name="Adam Rudell" userId="a6a797f7-0d73-4a8f-a2bd-1d3c9ee13858" providerId="ADAL" clId="{F67CE73E-C461-4F61-A7D0-FAB67628671B}" dt="2022-10-13T22:09:11.047" v="200" actId="26606"/>
          <ac:spMkLst>
            <pc:docMk/>
            <pc:sldMk cId="1835173272" sldId="272"/>
            <ac:spMk id="52" creationId="{048EB4C9-ACAF-4CCA-BA6E-9314431923B2}"/>
          </ac:spMkLst>
        </pc:spChg>
        <pc:picChg chg="add del mod ord">
          <ac:chgData name="Adam Rudell" userId="a6a797f7-0d73-4a8f-a2bd-1d3c9ee13858" providerId="ADAL" clId="{F67CE73E-C461-4F61-A7D0-FAB67628671B}" dt="2022-10-14T21:21:59.367" v="1296" actId="478"/>
          <ac:picMkLst>
            <pc:docMk/>
            <pc:sldMk cId="1835173272" sldId="272"/>
            <ac:picMk id="3" creationId="{13697DD2-5A46-91DF-74B4-5C2E283A6082}"/>
          </ac:picMkLst>
        </pc:picChg>
        <pc:picChg chg="del mod">
          <ac:chgData name="Adam Rudell" userId="a6a797f7-0d73-4a8f-a2bd-1d3c9ee13858" providerId="ADAL" clId="{F67CE73E-C461-4F61-A7D0-FAB67628671B}" dt="2022-10-13T22:08:50.052" v="197" actId="478"/>
          <ac:picMkLst>
            <pc:docMk/>
            <pc:sldMk cId="1835173272" sldId="272"/>
            <ac:picMk id="5" creationId="{FF220B47-C0DB-4258-A8DD-2208087D0238}"/>
          </ac:picMkLst>
        </pc:picChg>
        <pc:picChg chg="add del">
          <ac:chgData name="Adam Rudell" userId="a6a797f7-0d73-4a8f-a2bd-1d3c9ee13858" providerId="ADAL" clId="{F67CE73E-C461-4F61-A7D0-FAB67628671B}" dt="2022-10-14T21:22:35.123" v="1305" actId="22"/>
          <ac:picMkLst>
            <pc:docMk/>
            <pc:sldMk cId="1835173272" sldId="272"/>
            <ac:picMk id="8" creationId="{F1FB64DF-5E4B-8DB1-F961-602AEEE10511}"/>
          </ac:picMkLst>
        </pc:picChg>
        <pc:picChg chg="add mod ord">
          <ac:chgData name="Adam Rudell" userId="a6a797f7-0d73-4a8f-a2bd-1d3c9ee13858" providerId="ADAL" clId="{F67CE73E-C461-4F61-A7D0-FAB67628671B}" dt="2022-10-14T21:22:35.690" v="1306" actId="22"/>
          <ac:picMkLst>
            <pc:docMk/>
            <pc:sldMk cId="1835173272" sldId="272"/>
            <ac:picMk id="12" creationId="{C5CF4C4A-B9F8-EE25-5B72-E13AE532D77A}"/>
          </ac:picMkLst>
        </pc:picChg>
        <pc:picChg chg="add del">
          <ac:chgData name="Adam Rudell" userId="a6a797f7-0d73-4a8f-a2bd-1d3c9ee13858" providerId="ADAL" clId="{F67CE73E-C461-4F61-A7D0-FAB67628671B}" dt="2022-10-14T21:22:20.230" v="1303" actId="700"/>
          <ac:picMkLst>
            <pc:docMk/>
            <pc:sldMk cId="1835173272" sldId="272"/>
            <ac:picMk id="41" creationId="{DEB2E8C4-C3E7-4048-A43D-9859510CFA98}"/>
          </ac:picMkLst>
        </pc:picChg>
        <pc:picChg chg="add del">
          <ac:chgData name="Adam Rudell" userId="a6a797f7-0d73-4a8f-a2bd-1d3c9ee13858" providerId="ADAL" clId="{F67CE73E-C461-4F61-A7D0-FAB67628671B}" dt="2022-10-13T22:09:11.047" v="200" actId="26606"/>
          <ac:picMkLst>
            <pc:docMk/>
            <pc:sldMk cId="1835173272" sldId="272"/>
            <ac:picMk id="44" creationId="{DEB2E8C4-C3E7-4048-A43D-9859510CFA98}"/>
          </ac:picMkLst>
        </pc:picChg>
        <pc:inkChg chg="add del">
          <ac:chgData name="Adam Rudell" userId="a6a797f7-0d73-4a8f-a2bd-1d3c9ee13858" providerId="ADAL" clId="{F67CE73E-C461-4F61-A7D0-FAB67628671B}" dt="2022-10-14T21:22:20.230" v="1303" actId="700"/>
          <ac:inkMkLst>
            <pc:docMk/>
            <pc:sldMk cId="1835173272" sldId="272"/>
            <ac:inkMk id="42" creationId="{24D29CCB-7956-4E3E-8880-304085F04BF4}"/>
          </ac:inkMkLst>
        </pc:inkChg>
        <pc:inkChg chg="add del">
          <ac:chgData name="Adam Rudell" userId="a6a797f7-0d73-4a8f-a2bd-1d3c9ee13858" providerId="ADAL" clId="{F67CE73E-C461-4F61-A7D0-FAB67628671B}" dt="2022-10-13T22:09:11.047" v="200" actId="26606"/>
          <ac:inkMkLst>
            <pc:docMk/>
            <pc:sldMk cId="1835173272" sldId="272"/>
            <ac:inkMk id="46" creationId="{24D29CCB-7956-4E3E-8880-304085F04BF4}"/>
          </ac:inkMkLst>
        </pc:inkChg>
      </pc:sldChg>
      <pc:sldChg chg="addSp delSp modSp add del mod setBg modClrScheme addAnim delAnim modAnim modShow chgLayout modNotesTx">
        <pc:chgData name="Adam Rudell" userId="a6a797f7-0d73-4a8f-a2bd-1d3c9ee13858" providerId="ADAL" clId="{F67CE73E-C461-4F61-A7D0-FAB67628671B}" dt="2022-10-25T13:53:15.106" v="14068" actId="2696"/>
        <pc:sldMkLst>
          <pc:docMk/>
          <pc:sldMk cId="1494830112" sldId="273"/>
        </pc:sldMkLst>
        <pc:spChg chg="mod ord">
          <ac:chgData name="Adam Rudell" userId="a6a797f7-0d73-4a8f-a2bd-1d3c9ee13858" providerId="ADAL" clId="{F67CE73E-C461-4F61-A7D0-FAB67628671B}" dt="2022-10-14T14:59:15.043" v="553" actId="14100"/>
          <ac:spMkLst>
            <pc:docMk/>
            <pc:sldMk cId="1494830112" sldId="273"/>
            <ac:spMk id="2" creationId="{00000000-0000-0000-0000-000000000000}"/>
          </ac:spMkLst>
        </pc:spChg>
        <pc:spChg chg="add del mod">
          <ac:chgData name="Adam Rudell" userId="a6a797f7-0d73-4a8f-a2bd-1d3c9ee13858" providerId="ADAL" clId="{F67CE73E-C461-4F61-A7D0-FAB67628671B}" dt="2022-10-24T20:11:31.547" v="10785" actId="767"/>
          <ac:spMkLst>
            <pc:docMk/>
            <pc:sldMk cId="1494830112" sldId="273"/>
            <ac:spMk id="3" creationId="{FD6DFAB0-D484-C16F-C224-1B2BEA1A83FD}"/>
          </ac:spMkLst>
        </pc:spChg>
        <pc:spChg chg="mod">
          <ac:chgData name="Adam Rudell" userId="a6a797f7-0d73-4a8f-a2bd-1d3c9ee13858" providerId="ADAL" clId="{F67CE73E-C461-4F61-A7D0-FAB67628671B}" dt="2022-10-24T20:12:24.041" v="10809" actId="20577"/>
          <ac:spMkLst>
            <pc:docMk/>
            <pc:sldMk cId="1494830112" sldId="273"/>
            <ac:spMk id="4" creationId="{00000000-0000-0000-0000-000000000000}"/>
          </ac:spMkLst>
        </pc:spChg>
        <pc:spChg chg="mod ord">
          <ac:chgData name="Adam Rudell" userId="a6a797f7-0d73-4a8f-a2bd-1d3c9ee13858" providerId="ADAL" clId="{F67CE73E-C461-4F61-A7D0-FAB67628671B}" dt="2022-10-24T21:34:20.605" v="12339" actId="12"/>
          <ac:spMkLst>
            <pc:docMk/>
            <pc:sldMk cId="1494830112" sldId="273"/>
            <ac:spMk id="6" creationId="{00000000-0000-0000-0000-000000000000}"/>
          </ac:spMkLst>
        </pc:spChg>
        <pc:spChg chg="add del mod">
          <ac:chgData name="Adam Rudell" userId="a6a797f7-0d73-4a8f-a2bd-1d3c9ee13858" providerId="ADAL" clId="{F67CE73E-C461-4F61-A7D0-FAB67628671B}" dt="2022-10-14T14:59:05.772" v="551"/>
          <ac:spMkLst>
            <pc:docMk/>
            <pc:sldMk cId="1494830112" sldId="273"/>
            <ac:spMk id="11" creationId="{663DD519-DF5C-292F-AE2C-64DFCCCD3133}"/>
          </ac:spMkLst>
        </pc:spChg>
        <pc:spChg chg="add del mod">
          <ac:chgData name="Adam Rudell" userId="a6a797f7-0d73-4a8f-a2bd-1d3c9ee13858" providerId="ADAL" clId="{F67CE73E-C461-4F61-A7D0-FAB67628671B}" dt="2022-10-14T14:59:05.772" v="551"/>
          <ac:spMkLst>
            <pc:docMk/>
            <pc:sldMk cId="1494830112" sldId="273"/>
            <ac:spMk id="12" creationId="{EF44766D-8219-B5B9-8206-B9E2A5E561C5}"/>
          </ac:spMkLst>
        </pc:spChg>
        <pc:spChg chg="del mod">
          <ac:chgData name="Adam Rudell" userId="a6a797f7-0d73-4a8f-a2bd-1d3c9ee13858" providerId="ADAL" clId="{F67CE73E-C461-4F61-A7D0-FAB67628671B}" dt="2022-10-24T20:10:13.502" v="10748" actId="478"/>
          <ac:spMkLst>
            <pc:docMk/>
            <pc:sldMk cId="1494830112" sldId="273"/>
            <ac:spMk id="16" creationId="{00000000-0000-0000-0000-000000000000}"/>
          </ac:spMkLst>
        </pc:spChg>
        <pc:spChg chg="del mod">
          <ac:chgData name="Adam Rudell" userId="a6a797f7-0d73-4a8f-a2bd-1d3c9ee13858" providerId="ADAL" clId="{F67CE73E-C461-4F61-A7D0-FAB67628671B}" dt="2022-10-24T20:10:11.549" v="10747" actId="478"/>
          <ac:spMkLst>
            <pc:docMk/>
            <pc:sldMk cId="1494830112" sldId="273"/>
            <ac:spMk id="17" creationId="{00000000-0000-0000-0000-000000000000}"/>
          </ac:spMkLst>
        </pc:spChg>
        <pc:spChg chg="mod">
          <ac:chgData name="Adam Rudell" userId="a6a797f7-0d73-4a8f-a2bd-1d3c9ee13858" providerId="ADAL" clId="{F67CE73E-C461-4F61-A7D0-FAB67628671B}" dt="2022-10-24T20:12:16.019" v="10790" actId="368"/>
          <ac:spMkLst>
            <pc:docMk/>
            <pc:sldMk cId="1494830112" sldId="273"/>
            <ac:spMk id="22" creationId="{00000000-0000-0000-0000-000000000000}"/>
          </ac:spMkLst>
        </pc:spChg>
        <pc:spChg chg="mod">
          <ac:chgData name="Adam Rudell" userId="a6a797f7-0d73-4a8f-a2bd-1d3c9ee13858" providerId="ADAL" clId="{F67CE73E-C461-4F61-A7D0-FAB67628671B}" dt="2022-10-24T20:12:08.825" v="10788" actId="368"/>
          <ac:spMkLst>
            <pc:docMk/>
            <pc:sldMk cId="1494830112" sldId="273"/>
            <ac:spMk id="25" creationId="{00000000-0000-0000-0000-000000000000}"/>
          </ac:spMkLst>
        </pc:spChg>
        <pc:spChg chg="add del mod">
          <ac:chgData name="Adam Rudell" userId="a6a797f7-0d73-4a8f-a2bd-1d3c9ee13858" providerId="ADAL" clId="{F67CE73E-C461-4F61-A7D0-FAB67628671B}" dt="2022-10-24T20:12:12.402" v="10789" actId="368"/>
          <ac:spMkLst>
            <pc:docMk/>
            <pc:sldMk cId="1494830112" sldId="273"/>
            <ac:spMk id="26" creationId="{00000000-0000-0000-0000-000000000000}"/>
          </ac:spMkLst>
        </pc:spChg>
        <pc:spChg chg="mod">
          <ac:chgData name="Adam Rudell" userId="a6a797f7-0d73-4a8f-a2bd-1d3c9ee13858" providerId="ADAL" clId="{F67CE73E-C461-4F61-A7D0-FAB67628671B}" dt="2022-10-24T21:16:47.801" v="12208" actId="207"/>
          <ac:spMkLst>
            <pc:docMk/>
            <pc:sldMk cId="1494830112" sldId="273"/>
            <ac:spMk id="57" creationId="{00000000-0000-0000-0000-000000000000}"/>
          </ac:spMkLst>
        </pc:spChg>
        <pc:spChg chg="mod">
          <ac:chgData name="Adam Rudell" userId="a6a797f7-0d73-4a8f-a2bd-1d3c9ee13858" providerId="ADAL" clId="{F67CE73E-C461-4F61-A7D0-FAB67628671B}" dt="2022-10-24T20:12:34.624" v="10810" actId="368"/>
          <ac:spMkLst>
            <pc:docMk/>
            <pc:sldMk cId="1494830112" sldId="273"/>
            <ac:spMk id="58" creationId="{00000000-0000-0000-0000-000000000000}"/>
          </ac:spMkLst>
        </pc:spChg>
        <pc:spChg chg="mod">
          <ac:chgData name="Adam Rudell" userId="a6a797f7-0d73-4a8f-a2bd-1d3c9ee13858" providerId="ADAL" clId="{F67CE73E-C461-4F61-A7D0-FAB67628671B}" dt="2022-10-24T20:12:34.624" v="10810" actId="368"/>
          <ac:spMkLst>
            <pc:docMk/>
            <pc:sldMk cId="1494830112" sldId="273"/>
            <ac:spMk id="59" creationId="{00000000-0000-0000-0000-000000000000}"/>
          </ac:spMkLst>
        </pc:spChg>
        <pc:spChg chg="mod">
          <ac:chgData name="Adam Rudell" userId="a6a797f7-0d73-4a8f-a2bd-1d3c9ee13858" providerId="ADAL" clId="{F67CE73E-C461-4F61-A7D0-FAB67628671B}" dt="2022-10-24T20:17:08.085" v="11179" actId="20577"/>
          <ac:spMkLst>
            <pc:docMk/>
            <pc:sldMk cId="1494830112" sldId="273"/>
            <ac:spMk id="60" creationId="{00000000-0000-0000-0000-000000000000}"/>
          </ac:spMkLst>
        </pc:spChg>
        <pc:spChg chg="mod">
          <ac:chgData name="Adam Rudell" userId="a6a797f7-0d73-4a8f-a2bd-1d3c9ee13858" providerId="ADAL" clId="{F67CE73E-C461-4F61-A7D0-FAB67628671B}" dt="2022-10-24T21:26:08.767" v="12259" actId="20577"/>
          <ac:spMkLst>
            <pc:docMk/>
            <pc:sldMk cId="1494830112" sldId="273"/>
            <ac:spMk id="71" creationId="{00000000-0000-0000-0000-000000000000}"/>
          </ac:spMkLst>
        </pc:spChg>
        <pc:spChg chg="mod">
          <ac:chgData name="Adam Rudell" userId="a6a797f7-0d73-4a8f-a2bd-1d3c9ee13858" providerId="ADAL" clId="{F67CE73E-C461-4F61-A7D0-FAB67628671B}" dt="2022-10-24T21:26:22.714" v="12279" actId="20577"/>
          <ac:spMkLst>
            <pc:docMk/>
            <pc:sldMk cId="1494830112" sldId="273"/>
            <ac:spMk id="72" creationId="{00000000-0000-0000-0000-000000000000}"/>
          </ac:spMkLst>
        </pc:spChg>
        <pc:spChg chg="mod">
          <ac:chgData name="Adam Rudell" userId="a6a797f7-0d73-4a8f-a2bd-1d3c9ee13858" providerId="ADAL" clId="{F67CE73E-C461-4F61-A7D0-FAB67628671B}" dt="2022-10-24T21:26:31.468" v="12280" actId="1076"/>
          <ac:spMkLst>
            <pc:docMk/>
            <pc:sldMk cId="1494830112" sldId="273"/>
            <ac:spMk id="73" creationId="{00000000-0000-0000-0000-000000000000}"/>
          </ac:spMkLst>
        </pc:spChg>
        <pc:graphicFrameChg chg="mod modGraphic">
          <ac:chgData name="Adam Rudell" userId="a6a797f7-0d73-4a8f-a2bd-1d3c9ee13858" providerId="ADAL" clId="{F67CE73E-C461-4F61-A7D0-FAB67628671B}" dt="2022-10-24T21:27:28.404" v="12282" actId="207"/>
          <ac:graphicFrameMkLst>
            <pc:docMk/>
            <pc:sldMk cId="1494830112" sldId="273"/>
            <ac:graphicFrameMk id="67" creationId="{00000000-0000-0000-0000-000000000000}"/>
          </ac:graphicFrameMkLst>
        </pc:graphicFrameChg>
        <pc:graphicFrameChg chg="del mod">
          <ac:chgData name="Adam Rudell" userId="a6a797f7-0d73-4a8f-a2bd-1d3c9ee13858" providerId="ADAL" clId="{F67CE73E-C461-4F61-A7D0-FAB67628671B}" dt="2022-10-24T21:20:49.164" v="12230" actId="478"/>
          <ac:graphicFrameMkLst>
            <pc:docMk/>
            <pc:sldMk cId="1494830112" sldId="273"/>
            <ac:graphicFrameMk id="68" creationId="{00000000-0000-0000-0000-000000000000}"/>
          </ac:graphicFrameMkLst>
        </pc:graphicFrameChg>
        <pc:graphicFrameChg chg="mod modGraphic">
          <ac:chgData name="Adam Rudell" userId="a6a797f7-0d73-4a8f-a2bd-1d3c9ee13858" providerId="ADAL" clId="{F67CE73E-C461-4F61-A7D0-FAB67628671B}" dt="2022-10-24T21:20:54.943" v="12232" actId="14100"/>
          <ac:graphicFrameMkLst>
            <pc:docMk/>
            <pc:sldMk cId="1494830112" sldId="273"/>
            <ac:graphicFrameMk id="69" creationId="{00000000-0000-0000-0000-000000000000}"/>
          </ac:graphicFrameMkLst>
        </pc:graphicFrameChg>
        <pc:graphicFrameChg chg="modGraphic">
          <ac:chgData name="Adam Rudell" userId="a6a797f7-0d73-4a8f-a2bd-1d3c9ee13858" providerId="ADAL" clId="{F67CE73E-C461-4F61-A7D0-FAB67628671B}" dt="2022-10-14T15:01:39.878" v="572" actId="14734"/>
          <ac:graphicFrameMkLst>
            <pc:docMk/>
            <pc:sldMk cId="1494830112" sldId="273"/>
            <ac:graphicFrameMk id="70" creationId="{00000000-0000-0000-0000-000000000000}"/>
          </ac:graphicFrameMkLst>
        </pc:graphicFrameChg>
        <pc:cxnChg chg="del">
          <ac:chgData name="Adam Rudell" userId="a6a797f7-0d73-4a8f-a2bd-1d3c9ee13858" providerId="ADAL" clId="{F67CE73E-C461-4F61-A7D0-FAB67628671B}" dt="2022-10-24T20:10:14.761" v="10749" actId="478"/>
          <ac:cxnSpMkLst>
            <pc:docMk/>
            <pc:sldMk cId="1494830112" sldId="273"/>
            <ac:cxnSpMk id="19" creationId="{00000000-0000-0000-0000-000000000000}"/>
          </ac:cxnSpMkLst>
        </pc:cxnChg>
        <pc:cxnChg chg="del mod">
          <ac:chgData name="Adam Rudell" userId="a6a797f7-0d73-4a8f-a2bd-1d3c9ee13858" providerId="ADAL" clId="{F67CE73E-C461-4F61-A7D0-FAB67628671B}" dt="2022-10-24T20:10:19.970" v="10751" actId="478"/>
          <ac:cxnSpMkLst>
            <pc:docMk/>
            <pc:sldMk cId="1494830112" sldId="273"/>
            <ac:cxnSpMk id="20" creationId="{00000000-0000-0000-0000-000000000000}"/>
          </ac:cxnSpMkLst>
        </pc:cxnChg>
        <pc:cxnChg chg="mod">
          <ac:chgData name="Adam Rudell" userId="a6a797f7-0d73-4a8f-a2bd-1d3c9ee13858" providerId="ADAL" clId="{F67CE73E-C461-4F61-A7D0-FAB67628671B}" dt="2022-10-14T15:00:23.395" v="559" actId="208"/>
          <ac:cxnSpMkLst>
            <pc:docMk/>
            <pc:sldMk cId="1494830112" sldId="273"/>
            <ac:cxnSpMk id="23" creationId="{00000000-0000-0000-0000-000000000000}"/>
          </ac:cxnSpMkLst>
        </pc:cxnChg>
        <pc:cxnChg chg="mod">
          <ac:chgData name="Adam Rudell" userId="a6a797f7-0d73-4a8f-a2bd-1d3c9ee13858" providerId="ADAL" clId="{F67CE73E-C461-4F61-A7D0-FAB67628671B}" dt="2022-10-14T15:00:30.237" v="560" actId="208"/>
          <ac:cxnSpMkLst>
            <pc:docMk/>
            <pc:sldMk cId="1494830112" sldId="273"/>
            <ac:cxnSpMk id="24" creationId="{00000000-0000-0000-0000-000000000000}"/>
          </ac:cxnSpMkLst>
        </pc:cxnChg>
      </pc:sldChg>
      <pc:sldChg chg="addSp delSp modSp add del mod setBg modClrScheme modAnim modShow chgLayout">
        <pc:chgData name="Adam Rudell" userId="a6a797f7-0d73-4a8f-a2bd-1d3c9ee13858" providerId="ADAL" clId="{F67CE73E-C461-4F61-A7D0-FAB67628671B}" dt="2022-10-25T13:53:15.106" v="14068" actId="2696"/>
        <pc:sldMkLst>
          <pc:docMk/>
          <pc:sldMk cId="3565730622" sldId="274"/>
        </pc:sldMkLst>
        <pc:spChg chg="add del mod">
          <ac:chgData name="Adam Rudell" userId="a6a797f7-0d73-4a8f-a2bd-1d3c9ee13858" providerId="ADAL" clId="{F67CE73E-C461-4F61-A7D0-FAB67628671B}" dt="2022-10-24T21:08:25.748" v="12042"/>
          <ac:spMkLst>
            <pc:docMk/>
            <pc:sldMk cId="3565730622" sldId="274"/>
            <ac:spMk id="2" creationId="{8D5788CE-4108-D507-C057-CBD6D58DE94B}"/>
          </ac:spMkLst>
        </pc:spChg>
        <pc:spChg chg="add del mod">
          <ac:chgData name="Adam Rudell" userId="a6a797f7-0d73-4a8f-a2bd-1d3c9ee13858" providerId="ADAL" clId="{F67CE73E-C461-4F61-A7D0-FAB67628671B}" dt="2022-10-24T21:08:25.748" v="12042"/>
          <ac:spMkLst>
            <pc:docMk/>
            <pc:sldMk cId="3565730622" sldId="274"/>
            <ac:spMk id="3" creationId="{0C7EF608-D10B-B093-110A-A7C824DA47EF}"/>
          </ac:spMkLst>
        </pc:spChg>
        <pc:spChg chg="add del mod ord">
          <ac:chgData name="Adam Rudell" userId="a6a797f7-0d73-4a8f-a2bd-1d3c9ee13858" providerId="ADAL" clId="{F67CE73E-C461-4F61-A7D0-FAB67628671B}" dt="2022-10-24T21:10:43.674" v="12048" actId="478"/>
          <ac:spMkLst>
            <pc:docMk/>
            <pc:sldMk cId="3565730622" sldId="274"/>
            <ac:spMk id="5" creationId="{00000000-0000-0000-0000-000000000000}"/>
          </ac:spMkLst>
        </pc:spChg>
        <pc:spChg chg="mod">
          <ac:chgData name="Adam Rudell" userId="a6a797f7-0d73-4a8f-a2bd-1d3c9ee13858" providerId="ADAL" clId="{F67CE73E-C461-4F61-A7D0-FAB67628671B}" dt="2022-10-24T21:11:36.578" v="12087" actId="27636"/>
          <ac:spMkLst>
            <pc:docMk/>
            <pc:sldMk cId="3565730622" sldId="274"/>
            <ac:spMk id="6" creationId="{00000000-0000-0000-0000-000000000000}"/>
          </ac:spMkLst>
        </pc:spChg>
        <pc:spChg chg="mod">
          <ac:chgData name="Adam Rudell" userId="a6a797f7-0d73-4a8f-a2bd-1d3c9ee13858" providerId="ADAL" clId="{F67CE73E-C461-4F61-A7D0-FAB67628671B}" dt="2022-10-24T21:15:16.692" v="12195" actId="121"/>
          <ac:spMkLst>
            <pc:docMk/>
            <pc:sldMk cId="3565730622" sldId="274"/>
            <ac:spMk id="7" creationId="{00000000-0000-0000-0000-000000000000}"/>
          </ac:spMkLst>
        </pc:spChg>
        <pc:spChg chg="del">
          <ac:chgData name="Adam Rudell" userId="a6a797f7-0d73-4a8f-a2bd-1d3c9ee13858" providerId="ADAL" clId="{F67CE73E-C461-4F61-A7D0-FAB67628671B}" dt="2022-10-24T21:13:58.051" v="12179" actId="478"/>
          <ac:spMkLst>
            <pc:docMk/>
            <pc:sldMk cId="3565730622" sldId="274"/>
            <ac:spMk id="9" creationId="{00000000-0000-0000-0000-000000000000}"/>
          </ac:spMkLst>
        </pc:spChg>
        <pc:spChg chg="mod">
          <ac:chgData name="Adam Rudell" userId="a6a797f7-0d73-4a8f-a2bd-1d3c9ee13858" providerId="ADAL" clId="{F67CE73E-C461-4F61-A7D0-FAB67628671B}" dt="2022-10-24T21:14:10.271" v="12186" actId="20577"/>
          <ac:spMkLst>
            <pc:docMk/>
            <pc:sldMk cId="3565730622" sldId="274"/>
            <ac:spMk id="10" creationId="{00000000-0000-0000-0000-000000000000}"/>
          </ac:spMkLst>
        </pc:spChg>
        <pc:spChg chg="add mod">
          <ac:chgData name="Adam Rudell" userId="a6a797f7-0d73-4a8f-a2bd-1d3c9ee13858" providerId="ADAL" clId="{F67CE73E-C461-4F61-A7D0-FAB67628671B}" dt="2022-10-24T21:29:53.367" v="12292" actId="404"/>
          <ac:spMkLst>
            <pc:docMk/>
            <pc:sldMk cId="3565730622" sldId="274"/>
            <ac:spMk id="13" creationId="{AD46B4CC-B2B0-21A1-89DD-7D6940E6EAC4}"/>
          </ac:spMkLst>
        </pc:spChg>
        <pc:spChg chg="add del mod">
          <ac:chgData name="Adam Rudell" userId="a6a797f7-0d73-4a8f-a2bd-1d3c9ee13858" providerId="ADAL" clId="{F67CE73E-C461-4F61-A7D0-FAB67628671B}" dt="2022-10-24T21:11:17.082" v="12081" actId="478"/>
          <ac:spMkLst>
            <pc:docMk/>
            <pc:sldMk cId="3565730622" sldId="274"/>
            <ac:spMk id="17" creationId="{E5C05185-34EC-A189-69B6-ABCAF6982DF1}"/>
          </ac:spMkLst>
        </pc:spChg>
        <pc:spChg chg="add mod">
          <ac:chgData name="Adam Rudell" userId="a6a797f7-0d73-4a8f-a2bd-1d3c9ee13858" providerId="ADAL" clId="{F67CE73E-C461-4F61-A7D0-FAB67628671B}" dt="2022-10-24T21:14:06.992" v="12181" actId="1076"/>
          <ac:spMkLst>
            <pc:docMk/>
            <pc:sldMk cId="3565730622" sldId="274"/>
            <ac:spMk id="19" creationId="{8BA79AA3-2AB8-1AB2-B285-F7FF302C15D3}"/>
          </ac:spMkLst>
        </pc:spChg>
        <pc:spChg chg="add del mod">
          <ac:chgData name="Adam Rudell" userId="a6a797f7-0d73-4a8f-a2bd-1d3c9ee13858" providerId="ADAL" clId="{F67CE73E-C461-4F61-A7D0-FAB67628671B}" dt="2022-10-14T15:04:05.395" v="589"/>
          <ac:spMkLst>
            <pc:docMk/>
            <pc:sldMk cId="3565730622" sldId="274"/>
            <ac:spMk id="19" creationId="{9F3EA6BB-23BF-1952-9184-3F6B2648D51C}"/>
          </ac:spMkLst>
        </pc:spChg>
        <pc:spChg chg="add del mod">
          <ac:chgData name="Adam Rudell" userId="a6a797f7-0d73-4a8f-a2bd-1d3c9ee13858" providerId="ADAL" clId="{F67CE73E-C461-4F61-A7D0-FAB67628671B}" dt="2022-10-14T15:04:05.395" v="589"/>
          <ac:spMkLst>
            <pc:docMk/>
            <pc:sldMk cId="3565730622" sldId="274"/>
            <ac:spMk id="20" creationId="{A5D48B2A-BF38-65C3-05F7-F9634133815F}"/>
          </ac:spMkLst>
        </pc:spChg>
        <pc:spChg chg="add del mod">
          <ac:chgData name="Adam Rudell" userId="a6a797f7-0d73-4a8f-a2bd-1d3c9ee13858" providerId="ADAL" clId="{F67CE73E-C461-4F61-A7D0-FAB67628671B}" dt="2022-10-14T15:05:07.220" v="608" actId="478"/>
          <ac:spMkLst>
            <pc:docMk/>
            <pc:sldMk cId="3565730622" sldId="274"/>
            <ac:spMk id="22" creationId="{54F61BBF-BFF5-CCCA-CA73-35D2CEA12B7B}"/>
          </ac:spMkLst>
        </pc:spChg>
        <pc:spChg chg="add del mod">
          <ac:chgData name="Adam Rudell" userId="a6a797f7-0d73-4a8f-a2bd-1d3c9ee13858" providerId="ADAL" clId="{F67CE73E-C461-4F61-A7D0-FAB67628671B}" dt="2022-10-14T15:04:34.576" v="596"/>
          <ac:spMkLst>
            <pc:docMk/>
            <pc:sldMk cId="3565730622" sldId="274"/>
            <ac:spMk id="23" creationId="{2DCC212F-9530-566B-4CA8-6D9CF07364DD}"/>
          </ac:spMkLst>
        </pc:spChg>
        <pc:spChg chg="add del mod">
          <ac:chgData name="Adam Rudell" userId="a6a797f7-0d73-4a8f-a2bd-1d3c9ee13858" providerId="ADAL" clId="{F67CE73E-C461-4F61-A7D0-FAB67628671B}" dt="2022-10-14T15:05:05.834" v="606"/>
          <ac:spMkLst>
            <pc:docMk/>
            <pc:sldMk cId="3565730622" sldId="274"/>
            <ac:spMk id="24" creationId="{53B4490A-5A2C-9DB2-10CE-BE8979AF5D19}"/>
          </ac:spMkLst>
        </pc:spChg>
        <pc:spChg chg="add del mod">
          <ac:chgData name="Adam Rudell" userId="a6a797f7-0d73-4a8f-a2bd-1d3c9ee13858" providerId="ADAL" clId="{F67CE73E-C461-4F61-A7D0-FAB67628671B}" dt="2022-10-14T15:05:04.043" v="602"/>
          <ac:spMkLst>
            <pc:docMk/>
            <pc:sldMk cId="3565730622" sldId="274"/>
            <ac:spMk id="25" creationId="{7124AB44-EFF9-0FCE-629A-39CCFE927B8C}"/>
          </ac:spMkLst>
        </pc:spChg>
        <pc:spChg chg="add del mod">
          <ac:chgData name="Adam Rudell" userId="a6a797f7-0d73-4a8f-a2bd-1d3c9ee13858" providerId="ADAL" clId="{F67CE73E-C461-4F61-A7D0-FAB67628671B}" dt="2022-10-14T15:05:04.043" v="602"/>
          <ac:spMkLst>
            <pc:docMk/>
            <pc:sldMk cId="3565730622" sldId="274"/>
            <ac:spMk id="26" creationId="{FE46EDCE-3209-BB3D-E2EC-4DCFC6E55E27}"/>
          </ac:spMkLst>
        </pc:spChg>
        <pc:spChg chg="mod">
          <ac:chgData name="Adam Rudell" userId="a6a797f7-0d73-4a8f-a2bd-1d3c9ee13858" providerId="ADAL" clId="{F67CE73E-C461-4F61-A7D0-FAB67628671B}" dt="2022-10-24T21:17:32.572" v="12214" actId="403"/>
          <ac:spMkLst>
            <pc:docMk/>
            <pc:sldMk cId="3565730622" sldId="274"/>
            <ac:spMk id="36" creationId="{00000000-0000-0000-0000-000000000000}"/>
          </ac:spMkLst>
        </pc:spChg>
        <pc:spChg chg="mod">
          <ac:chgData name="Adam Rudell" userId="a6a797f7-0d73-4a8f-a2bd-1d3c9ee13858" providerId="ADAL" clId="{F67CE73E-C461-4F61-A7D0-FAB67628671B}" dt="2022-10-24T21:25:06.486" v="12238" actId="207"/>
          <ac:spMkLst>
            <pc:docMk/>
            <pc:sldMk cId="3565730622" sldId="274"/>
            <ac:spMk id="37" creationId="{00000000-0000-0000-0000-000000000000}"/>
          </ac:spMkLst>
        </pc:spChg>
        <pc:spChg chg="mod">
          <ac:chgData name="Adam Rudell" userId="a6a797f7-0d73-4a8f-a2bd-1d3c9ee13858" providerId="ADAL" clId="{F67CE73E-C461-4F61-A7D0-FAB67628671B}" dt="2022-10-24T21:24:13.997" v="12233" actId="207"/>
          <ac:spMkLst>
            <pc:docMk/>
            <pc:sldMk cId="3565730622" sldId="274"/>
            <ac:spMk id="38" creationId="{00000000-0000-0000-0000-000000000000}"/>
          </ac:spMkLst>
        </pc:spChg>
        <pc:graphicFrameChg chg="add mod modGraphic">
          <ac:chgData name="Adam Rudell" userId="a6a797f7-0d73-4a8f-a2bd-1d3c9ee13858" providerId="ADAL" clId="{F67CE73E-C461-4F61-A7D0-FAB67628671B}" dt="2022-10-24T21:28:11.285" v="12286" actId="207"/>
          <ac:graphicFrameMkLst>
            <pc:docMk/>
            <pc:sldMk cId="3565730622" sldId="274"/>
            <ac:graphicFrameMk id="4" creationId="{11248D62-B392-8A5C-44D2-125274F1A3AF}"/>
          </ac:graphicFrameMkLst>
        </pc:graphicFrameChg>
        <pc:graphicFrameChg chg="mod modGraphic">
          <ac:chgData name="Adam Rudell" userId="a6a797f7-0d73-4a8f-a2bd-1d3c9ee13858" providerId="ADAL" clId="{F67CE73E-C461-4F61-A7D0-FAB67628671B}" dt="2022-10-24T21:27:38.612" v="12284" actId="207"/>
          <ac:graphicFrameMkLst>
            <pc:docMk/>
            <pc:sldMk cId="3565730622" sldId="274"/>
            <ac:graphicFrameMk id="55" creationId="{00000000-0000-0000-0000-000000000000}"/>
          </ac:graphicFrameMkLst>
        </pc:graphicFrameChg>
        <pc:graphicFrameChg chg="del mod ord modGraphic">
          <ac:chgData name="Adam Rudell" userId="a6a797f7-0d73-4a8f-a2bd-1d3c9ee13858" providerId="ADAL" clId="{F67CE73E-C461-4F61-A7D0-FAB67628671B}" dt="2022-10-24T21:11:10.776" v="12080" actId="478"/>
          <ac:graphicFrameMkLst>
            <pc:docMk/>
            <pc:sldMk cId="3565730622" sldId="274"/>
            <ac:graphicFrameMk id="56" creationId="{00000000-0000-0000-0000-000000000000}"/>
          </ac:graphicFrameMkLst>
        </pc:graphicFrameChg>
        <pc:graphicFrameChg chg="modGraphic">
          <ac:chgData name="Adam Rudell" userId="a6a797f7-0d73-4a8f-a2bd-1d3c9ee13858" providerId="ADAL" clId="{F67CE73E-C461-4F61-A7D0-FAB67628671B}" dt="2022-10-24T21:12:49.604" v="12171" actId="255"/>
          <ac:graphicFrameMkLst>
            <pc:docMk/>
            <pc:sldMk cId="3565730622" sldId="274"/>
            <ac:graphicFrameMk id="58" creationId="{00000000-0000-0000-0000-000000000000}"/>
          </ac:graphicFrameMkLst>
        </pc:graphicFrameChg>
        <pc:graphicFrameChg chg="modGraphic">
          <ac:chgData name="Adam Rudell" userId="a6a797f7-0d73-4a8f-a2bd-1d3c9ee13858" providerId="ADAL" clId="{F67CE73E-C461-4F61-A7D0-FAB67628671B}" dt="2022-10-24T21:13:07.470" v="12175" actId="14734"/>
          <ac:graphicFrameMkLst>
            <pc:docMk/>
            <pc:sldMk cId="3565730622" sldId="274"/>
            <ac:graphicFrameMk id="59" creationId="{00000000-0000-0000-0000-000000000000}"/>
          </ac:graphicFrameMkLst>
        </pc:graphicFrameChg>
        <pc:graphicFrameChg chg="mod ord">
          <ac:chgData name="Adam Rudell" userId="a6a797f7-0d73-4a8f-a2bd-1d3c9ee13858" providerId="ADAL" clId="{F67CE73E-C461-4F61-A7D0-FAB67628671B}" dt="2022-10-24T21:08:48.336" v="12046" actId="700"/>
          <ac:graphicFrameMkLst>
            <pc:docMk/>
            <pc:sldMk cId="3565730622" sldId="274"/>
            <ac:graphicFrameMk id="77" creationId="{00000000-0000-0000-0000-000000000000}"/>
          </ac:graphicFrameMkLst>
        </pc:graphicFrameChg>
        <pc:cxnChg chg="mod">
          <ac:chgData name="Adam Rudell" userId="a6a797f7-0d73-4a8f-a2bd-1d3c9ee13858" providerId="ADAL" clId="{F67CE73E-C461-4F61-A7D0-FAB67628671B}" dt="2022-10-24T21:24:56.004" v="12236" actId="208"/>
          <ac:cxnSpMkLst>
            <pc:docMk/>
            <pc:sldMk cId="3565730622" sldId="274"/>
            <ac:cxnSpMk id="11"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4"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5"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8"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28" creationId="{00000000-0000-0000-0000-000000000000}"/>
          </ac:cxnSpMkLst>
        </pc:cxnChg>
        <pc:cxnChg chg="mod">
          <ac:chgData name="Adam Rudell" userId="a6a797f7-0d73-4a8f-a2bd-1d3c9ee13858" providerId="ADAL" clId="{F67CE73E-C461-4F61-A7D0-FAB67628671B}" dt="2022-10-24T21:24:59.975" v="12237" actId="208"/>
          <ac:cxnSpMkLst>
            <pc:docMk/>
            <pc:sldMk cId="3565730622" sldId="274"/>
            <ac:cxnSpMk id="29"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30"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31"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2"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3"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4"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52"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53"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63"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64" creationId="{00000000-0000-0000-0000-000000000000}"/>
          </ac:cxnSpMkLst>
        </pc:cxnChg>
      </pc:sldChg>
      <pc:sldChg chg="addSp delSp modSp del mod modClrScheme modShow chgLayout">
        <pc:chgData name="Adam Rudell" userId="a6a797f7-0d73-4a8f-a2bd-1d3c9ee13858" providerId="ADAL" clId="{F67CE73E-C461-4F61-A7D0-FAB67628671B}" dt="2022-10-24T21:25:38.279" v="12239" actId="2696"/>
        <pc:sldMkLst>
          <pc:docMk/>
          <pc:sldMk cId="3605890765" sldId="275"/>
        </pc:sldMkLst>
        <pc:spChg chg="del mod ord">
          <ac:chgData name="Adam Rudell" userId="a6a797f7-0d73-4a8f-a2bd-1d3c9ee13858" providerId="ADAL" clId="{F67CE73E-C461-4F61-A7D0-FAB67628671B}" dt="2022-10-13T22:15:32.033" v="282" actId="478"/>
          <ac:spMkLst>
            <pc:docMk/>
            <pc:sldMk cId="3605890765" sldId="275"/>
            <ac:spMk id="2" creationId="{00000000-0000-0000-0000-000000000000}"/>
          </ac:spMkLst>
        </pc:spChg>
        <pc:spChg chg="mod ord">
          <ac:chgData name="Adam Rudell" userId="a6a797f7-0d73-4a8f-a2bd-1d3c9ee13858" providerId="ADAL" clId="{F67CE73E-C461-4F61-A7D0-FAB67628671B}" dt="2022-10-14T21:52:59.086" v="2025" actId="700"/>
          <ac:spMkLst>
            <pc:docMk/>
            <pc:sldMk cId="3605890765" sldId="275"/>
            <ac:spMk id="3" creationId="{00000000-0000-0000-0000-000000000000}"/>
          </ac:spMkLst>
        </pc:spChg>
        <pc:spChg chg="add del mod ord">
          <ac:chgData name="Adam Rudell" userId="a6a797f7-0d73-4a8f-a2bd-1d3c9ee13858" providerId="ADAL" clId="{F67CE73E-C461-4F61-A7D0-FAB67628671B}" dt="2022-10-13T22:16:29.449" v="289" actId="478"/>
          <ac:spMkLst>
            <pc:docMk/>
            <pc:sldMk cId="3605890765" sldId="275"/>
            <ac:spMk id="4" creationId="{F33EAE5A-6F97-6808-FD8A-17A78D6EB571}"/>
          </ac:spMkLst>
        </pc:spChg>
        <pc:spChg chg="add del mod">
          <ac:chgData name="Adam Rudell" userId="a6a797f7-0d73-4a8f-a2bd-1d3c9ee13858" providerId="ADAL" clId="{F67CE73E-C461-4F61-A7D0-FAB67628671B}" dt="2022-10-13T22:17:08.954" v="295" actId="478"/>
          <ac:spMkLst>
            <pc:docMk/>
            <pc:sldMk cId="3605890765" sldId="275"/>
            <ac:spMk id="5" creationId="{02824B54-2204-C073-68B4-1608EE24CCFD}"/>
          </ac:spMkLst>
        </pc:spChg>
        <pc:spChg chg="add del mod">
          <ac:chgData name="Adam Rudell" userId="a6a797f7-0d73-4a8f-a2bd-1d3c9ee13858" providerId="ADAL" clId="{F67CE73E-C461-4F61-A7D0-FAB67628671B}" dt="2022-10-13T22:16:32.084" v="290" actId="478"/>
          <ac:spMkLst>
            <pc:docMk/>
            <pc:sldMk cId="3605890765" sldId="275"/>
            <ac:spMk id="7" creationId="{A023EA7A-2851-F521-406B-81530015C846}"/>
          </ac:spMkLst>
        </pc:spChg>
        <pc:spChg chg="add del mod ord">
          <ac:chgData name="Adam Rudell" userId="a6a797f7-0d73-4a8f-a2bd-1d3c9ee13858" providerId="ADAL" clId="{F67CE73E-C461-4F61-A7D0-FAB67628671B}" dt="2022-10-13T22:17:02.305" v="293" actId="700"/>
          <ac:spMkLst>
            <pc:docMk/>
            <pc:sldMk cId="3605890765" sldId="275"/>
            <ac:spMk id="8" creationId="{D1C365BD-7C7F-8237-4247-8BD12C9FF050}"/>
          </ac:spMkLst>
        </pc:spChg>
        <pc:spChg chg="add del mod ord">
          <ac:chgData name="Adam Rudell" userId="a6a797f7-0d73-4a8f-a2bd-1d3c9ee13858" providerId="ADAL" clId="{F67CE73E-C461-4F61-A7D0-FAB67628671B}" dt="2022-10-13T22:17:11.424" v="296" actId="478"/>
          <ac:spMkLst>
            <pc:docMk/>
            <pc:sldMk cId="3605890765" sldId="275"/>
            <ac:spMk id="9" creationId="{6CA44188-4FDE-47C5-FEA6-026D24E59A20}"/>
          </ac:spMkLst>
        </pc:spChg>
        <pc:spChg chg="mod ord">
          <ac:chgData name="Adam Rudell" userId="a6a797f7-0d73-4a8f-a2bd-1d3c9ee13858" providerId="ADAL" clId="{F67CE73E-C461-4F61-A7D0-FAB67628671B}" dt="2022-10-14T21:52:59.086" v="2025" actId="700"/>
          <ac:spMkLst>
            <pc:docMk/>
            <pc:sldMk cId="3605890765" sldId="275"/>
            <ac:spMk id="10" creationId="{264CD34B-AE79-2E61-3435-BCF3FF93AA2E}"/>
          </ac:spMkLst>
        </pc:spChg>
        <pc:spChg chg="mod ord">
          <ac:chgData name="Adam Rudell" userId="a6a797f7-0d73-4a8f-a2bd-1d3c9ee13858" providerId="ADAL" clId="{F67CE73E-C461-4F61-A7D0-FAB67628671B}" dt="2022-10-14T21:52:59.086" v="2025" actId="700"/>
          <ac:spMkLst>
            <pc:docMk/>
            <pc:sldMk cId="3605890765" sldId="275"/>
            <ac:spMk id="11" creationId="{891B0693-9C77-CD4F-61D2-7A0FF7FDEF07}"/>
          </ac:spMkLst>
        </pc:spChg>
        <pc:spChg chg="ord">
          <ac:chgData name="Adam Rudell" userId="a6a797f7-0d73-4a8f-a2bd-1d3c9ee13858" providerId="ADAL" clId="{F67CE73E-C461-4F61-A7D0-FAB67628671B}" dt="2022-10-14T14:53:18.986" v="543" actId="166"/>
          <ac:spMkLst>
            <pc:docMk/>
            <pc:sldMk cId="3605890765" sldId="275"/>
            <ac:spMk id="678" creationId="{00000000-0000-0000-0000-000000000000}"/>
          </ac:spMkLst>
        </pc:spChg>
        <pc:spChg chg="mod">
          <ac:chgData name="Adam Rudell" userId="a6a797f7-0d73-4a8f-a2bd-1d3c9ee13858" providerId="ADAL" clId="{F67CE73E-C461-4F61-A7D0-FAB67628671B}" dt="2022-10-14T14:53:01.416" v="542" actId="1076"/>
          <ac:spMkLst>
            <pc:docMk/>
            <pc:sldMk cId="3605890765" sldId="275"/>
            <ac:spMk id="689" creationId="{00000000-0000-0000-0000-000000000000}"/>
          </ac:spMkLst>
        </pc:spChg>
      </pc:sldChg>
      <pc:sldChg chg="addSp delSp modSp del mod modClrScheme modShow chgLayout">
        <pc:chgData name="Adam Rudell" userId="a6a797f7-0d73-4a8f-a2bd-1d3c9ee13858" providerId="ADAL" clId="{F67CE73E-C461-4F61-A7D0-FAB67628671B}" dt="2022-10-24T21:25:46.604" v="12240" actId="2696"/>
        <pc:sldMkLst>
          <pc:docMk/>
          <pc:sldMk cId="2135786885" sldId="276"/>
        </pc:sldMkLst>
        <pc:spChg chg="mod ord">
          <ac:chgData name="Adam Rudell" userId="a6a797f7-0d73-4a8f-a2bd-1d3c9ee13858" providerId="ADAL" clId="{F67CE73E-C461-4F61-A7D0-FAB67628671B}" dt="2022-10-14T21:53:13.059" v="2027" actId="700"/>
          <ac:spMkLst>
            <pc:docMk/>
            <pc:sldMk cId="2135786885" sldId="276"/>
            <ac:spMk id="2" creationId="{B07C911E-C9C1-6641-6A01-BC7132C4D2F7}"/>
          </ac:spMkLst>
        </pc:spChg>
        <pc:spChg chg="mod ord">
          <ac:chgData name="Adam Rudell" userId="a6a797f7-0d73-4a8f-a2bd-1d3c9ee13858" providerId="ADAL" clId="{F67CE73E-C461-4F61-A7D0-FAB67628671B}" dt="2022-10-14T21:53:13.059" v="2027" actId="700"/>
          <ac:spMkLst>
            <pc:docMk/>
            <pc:sldMk cId="2135786885" sldId="276"/>
            <ac:spMk id="18" creationId="{970F295D-719C-C5D1-510F-68072638F285}"/>
          </ac:spMkLst>
        </pc:spChg>
        <pc:spChg chg="add del mod ord">
          <ac:chgData name="Adam Rudell" userId="a6a797f7-0d73-4a8f-a2bd-1d3c9ee13858" providerId="ADAL" clId="{F67CE73E-C461-4F61-A7D0-FAB67628671B}" dt="2022-10-14T21:53:13.059" v="2027" actId="700"/>
          <ac:spMkLst>
            <pc:docMk/>
            <pc:sldMk cId="2135786885" sldId="276"/>
            <ac:spMk id="50" creationId="{1EB1A044-9E2F-318D-D1AB-7FD69DB288AB}"/>
          </ac:spMkLst>
        </pc:spChg>
        <pc:spChg chg="add del mod ord">
          <ac:chgData name="Adam Rudell" userId="a6a797f7-0d73-4a8f-a2bd-1d3c9ee13858" providerId="ADAL" clId="{F67CE73E-C461-4F61-A7D0-FAB67628671B}" dt="2022-10-14T21:53:13.059" v="2027" actId="700"/>
          <ac:spMkLst>
            <pc:docMk/>
            <pc:sldMk cId="2135786885" sldId="276"/>
            <ac:spMk id="56" creationId="{E3A2A2F5-55AA-52FC-FEED-17E0A193213A}"/>
          </ac:spMkLst>
        </pc:spChg>
      </pc:sldChg>
      <pc:sldChg chg="modSp del mod modClrScheme modShow chgLayout">
        <pc:chgData name="Adam Rudell" userId="a6a797f7-0d73-4a8f-a2bd-1d3c9ee13858" providerId="ADAL" clId="{F67CE73E-C461-4F61-A7D0-FAB67628671B}" dt="2022-10-24T21:25:49.171" v="12241" actId="2696"/>
        <pc:sldMkLst>
          <pc:docMk/>
          <pc:sldMk cId="1579506111" sldId="277"/>
        </pc:sldMkLst>
        <pc:spChg chg="mod ord">
          <ac:chgData name="Adam Rudell" userId="a6a797f7-0d73-4a8f-a2bd-1d3c9ee13858" providerId="ADAL" clId="{F67CE73E-C461-4F61-A7D0-FAB67628671B}" dt="2022-10-14T14:52:42.577" v="540" actId="700"/>
          <ac:spMkLst>
            <pc:docMk/>
            <pc:sldMk cId="1579506111" sldId="277"/>
            <ac:spMk id="2" creationId="{BE8133BD-AFF8-17A4-4C94-BC73B3F86F75}"/>
          </ac:spMkLst>
        </pc:spChg>
        <pc:spChg chg="mod ord">
          <ac:chgData name="Adam Rudell" userId="a6a797f7-0d73-4a8f-a2bd-1d3c9ee13858" providerId="ADAL" clId="{F67CE73E-C461-4F61-A7D0-FAB67628671B}" dt="2022-10-14T14:52:42.577" v="540" actId="700"/>
          <ac:spMkLst>
            <pc:docMk/>
            <pc:sldMk cId="1579506111" sldId="277"/>
            <ac:spMk id="29" creationId="{BD76D290-69DA-E62C-D292-B0CBE461946F}"/>
          </ac:spMkLst>
        </pc:spChg>
      </pc:sldChg>
      <pc:sldChg chg="addSp delSp modSp mod modClrScheme chgLayout modNotesTx">
        <pc:chgData name="Adam Rudell" userId="a6a797f7-0d73-4a8f-a2bd-1d3c9ee13858" providerId="ADAL" clId="{F67CE73E-C461-4F61-A7D0-FAB67628671B}" dt="2022-10-19T16:25:28.310" v="3670" actId="20577"/>
        <pc:sldMkLst>
          <pc:docMk/>
          <pc:sldMk cId="128536172" sldId="280"/>
        </pc:sldMkLst>
        <pc:spChg chg="mod ord">
          <ac:chgData name="Adam Rudell" userId="a6a797f7-0d73-4a8f-a2bd-1d3c9ee13858" providerId="ADAL" clId="{F67CE73E-C461-4F61-A7D0-FAB67628671B}" dt="2022-10-13T22:26:42.194" v="418" actId="14100"/>
          <ac:spMkLst>
            <pc:docMk/>
            <pc:sldMk cId="128536172" sldId="280"/>
            <ac:spMk id="2" creationId="{00000000-0000-0000-0000-000000000000}"/>
          </ac:spMkLst>
        </pc:spChg>
        <pc:spChg chg="mod ord">
          <ac:chgData name="Adam Rudell" userId="a6a797f7-0d73-4a8f-a2bd-1d3c9ee13858" providerId="ADAL" clId="{F67CE73E-C461-4F61-A7D0-FAB67628671B}" dt="2022-10-13T22:26:46.218" v="419" actId="6549"/>
          <ac:spMkLst>
            <pc:docMk/>
            <pc:sldMk cId="128536172" sldId="280"/>
            <ac:spMk id="3" creationId="{00000000-0000-0000-0000-000000000000}"/>
          </ac:spMkLst>
        </pc:spChg>
        <pc:spChg chg="add del mod">
          <ac:chgData name="Adam Rudell" userId="a6a797f7-0d73-4a8f-a2bd-1d3c9ee13858" providerId="ADAL" clId="{F67CE73E-C461-4F61-A7D0-FAB67628671B}" dt="2022-10-13T22:25:58.748" v="407"/>
          <ac:spMkLst>
            <pc:docMk/>
            <pc:sldMk cId="128536172" sldId="280"/>
            <ac:spMk id="4" creationId="{1B759CA8-763A-44EB-C265-F9F2EE9EDCAD}"/>
          </ac:spMkLst>
        </pc:spChg>
        <pc:spChg chg="add del mod">
          <ac:chgData name="Adam Rudell" userId="a6a797f7-0d73-4a8f-a2bd-1d3c9ee13858" providerId="ADAL" clId="{F67CE73E-C461-4F61-A7D0-FAB67628671B}" dt="2022-10-13T22:25:58.748" v="407"/>
          <ac:spMkLst>
            <pc:docMk/>
            <pc:sldMk cId="128536172" sldId="280"/>
            <ac:spMk id="6" creationId="{D997B224-E7EC-BA86-B587-F289502BE13E}"/>
          </ac:spMkLst>
        </pc:spChg>
      </pc:sldChg>
      <pc:sldChg chg="addSp delSp modSp mod modClrScheme chgLayout modNotesTx">
        <pc:chgData name="Adam Rudell" userId="a6a797f7-0d73-4a8f-a2bd-1d3c9ee13858" providerId="ADAL" clId="{F67CE73E-C461-4F61-A7D0-FAB67628671B}" dt="2022-10-19T15:49:28.580" v="3128" actId="1076"/>
        <pc:sldMkLst>
          <pc:docMk/>
          <pc:sldMk cId="3613195291" sldId="284"/>
        </pc:sldMkLst>
        <pc:spChg chg="mod ord">
          <ac:chgData name="Adam Rudell" userId="a6a797f7-0d73-4a8f-a2bd-1d3c9ee13858" providerId="ADAL" clId="{F67CE73E-C461-4F61-A7D0-FAB67628671B}" dt="2022-10-19T15:49:18.019" v="3127"/>
          <ac:spMkLst>
            <pc:docMk/>
            <pc:sldMk cId="3613195291" sldId="284"/>
            <ac:spMk id="3" creationId="{2A4E431B-4AA3-17CB-5CFC-5C3E75886EC1}"/>
          </ac:spMkLst>
        </pc:spChg>
        <pc:spChg chg="del">
          <ac:chgData name="Adam Rudell" userId="a6a797f7-0d73-4a8f-a2bd-1d3c9ee13858" providerId="ADAL" clId="{F67CE73E-C461-4F61-A7D0-FAB67628671B}" dt="2022-10-14T14:46:55.922" v="494" actId="478"/>
          <ac:spMkLst>
            <pc:docMk/>
            <pc:sldMk cId="3613195291" sldId="284"/>
            <ac:spMk id="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6" creationId="{00000000-0000-0000-0000-000000000000}"/>
          </ac:spMkLst>
        </pc:spChg>
        <pc:spChg chg="add del mod ord">
          <ac:chgData name="Adam Rudell" userId="a6a797f7-0d73-4a8f-a2bd-1d3c9ee13858" providerId="ADAL" clId="{F67CE73E-C461-4F61-A7D0-FAB67628671B}" dt="2022-10-14T14:46:17.568" v="485" actId="700"/>
          <ac:spMkLst>
            <pc:docMk/>
            <pc:sldMk cId="3613195291" sldId="284"/>
            <ac:spMk id="107" creationId="{0610D190-60C2-7ACA-C672-FA10224FB922}"/>
          </ac:spMkLst>
        </pc:spChg>
        <pc:spChg chg="add del mod">
          <ac:chgData name="Adam Rudell" userId="a6a797f7-0d73-4a8f-a2bd-1d3c9ee13858" providerId="ADAL" clId="{F67CE73E-C461-4F61-A7D0-FAB67628671B}" dt="2022-10-19T15:48:54.936" v="3123" actId="478"/>
          <ac:spMkLst>
            <pc:docMk/>
            <pc:sldMk cId="3613195291" sldId="284"/>
            <ac:spMk id="107" creationId="{B87FF956-D653-42C1-818D-CCFF4C56BD2A}"/>
          </ac:spMkLst>
        </pc:spChg>
        <pc:spChg chg="add del mod ord">
          <ac:chgData name="Adam Rudell" userId="a6a797f7-0d73-4a8f-a2bd-1d3c9ee13858" providerId="ADAL" clId="{F67CE73E-C461-4F61-A7D0-FAB67628671B}" dt="2022-10-14T14:46:38.054" v="488" actId="478"/>
          <ac:spMkLst>
            <pc:docMk/>
            <pc:sldMk cId="3613195291" sldId="284"/>
            <ac:spMk id="109" creationId="{0A5387F2-E74A-E4EA-D66A-6D87175EA826}"/>
          </ac:spMkLst>
        </pc:spChg>
        <pc:spChg chg="add del mod">
          <ac:chgData name="Adam Rudell" userId="a6a797f7-0d73-4a8f-a2bd-1d3c9ee13858" providerId="ADAL" clId="{F67CE73E-C461-4F61-A7D0-FAB67628671B}" dt="2022-10-19T15:49:18.019" v="3127"/>
          <ac:spMkLst>
            <pc:docMk/>
            <pc:sldMk cId="3613195291" sldId="284"/>
            <ac:spMk id="109" creationId="{65E2D6E4-CBB5-CDA3-2DED-E4888BB2E20C}"/>
          </ac:spMkLst>
        </pc:spChg>
        <pc:spChg chg="mod ord">
          <ac:chgData name="Adam Rudell" userId="a6a797f7-0d73-4a8f-a2bd-1d3c9ee13858" providerId="ADAL" clId="{F67CE73E-C461-4F61-A7D0-FAB67628671B}" dt="2022-10-19T15:49:18.019" v="3127"/>
          <ac:spMkLst>
            <pc:docMk/>
            <pc:sldMk cId="3613195291" sldId="284"/>
            <ac:spMk id="111" creationId="{00000000-0000-0000-0000-000000000000}"/>
          </ac:spMkLst>
        </pc:spChg>
        <pc:spChg chg="add del mod">
          <ac:chgData name="Adam Rudell" userId="a6a797f7-0d73-4a8f-a2bd-1d3c9ee13858" providerId="ADAL" clId="{F67CE73E-C461-4F61-A7D0-FAB67628671B}" dt="2022-10-19T15:49:18.019" v="3127"/>
          <ac:spMkLst>
            <pc:docMk/>
            <pc:sldMk cId="3613195291" sldId="284"/>
            <ac:spMk id="112" creationId="{66B16899-0AA5-9EC0-52D9-F9011BC02EF1}"/>
          </ac:spMkLst>
        </pc:spChg>
        <pc:spChg chg="add del mod">
          <ac:chgData name="Adam Rudell" userId="a6a797f7-0d73-4a8f-a2bd-1d3c9ee13858" providerId="ADAL" clId="{F67CE73E-C461-4F61-A7D0-FAB67628671B}" dt="2022-10-14T14:46:42.075" v="489"/>
          <ac:spMkLst>
            <pc:docMk/>
            <pc:sldMk cId="3613195291" sldId="284"/>
            <ac:spMk id="112" creationId="{A0FB2779-4120-FF78-BB04-01EA8D38BB08}"/>
          </ac:spMkLst>
        </pc:spChg>
        <pc:spChg chg="add del mod">
          <ac:chgData name="Adam Rudell" userId="a6a797f7-0d73-4a8f-a2bd-1d3c9ee13858" providerId="ADAL" clId="{F67CE73E-C461-4F61-A7D0-FAB67628671B}" dt="2022-10-19T15:49:18.019" v="3127"/>
          <ac:spMkLst>
            <pc:docMk/>
            <pc:sldMk cId="3613195291" sldId="284"/>
            <ac:spMk id="113" creationId="{0CDD9CEC-4292-3D61-A69D-CB1695DCD6BF}"/>
          </ac:spMkLst>
        </pc:spChg>
        <pc:spChg chg="add del mod">
          <ac:chgData name="Adam Rudell" userId="a6a797f7-0d73-4a8f-a2bd-1d3c9ee13858" providerId="ADAL" clId="{F67CE73E-C461-4F61-A7D0-FAB67628671B}" dt="2022-10-14T14:46:42.075" v="489"/>
          <ac:spMkLst>
            <pc:docMk/>
            <pc:sldMk cId="3613195291" sldId="284"/>
            <ac:spMk id="113" creationId="{7A68B3CC-6D30-6F45-F944-0F81B9E926B8}"/>
          </ac:spMkLst>
        </pc:spChg>
        <pc:spChg chg="add del mod">
          <ac:chgData name="Adam Rudell" userId="a6a797f7-0d73-4a8f-a2bd-1d3c9ee13858" providerId="ADAL" clId="{F67CE73E-C461-4F61-A7D0-FAB67628671B}" dt="2022-10-19T15:48:53.539" v="3122" actId="478"/>
          <ac:spMkLst>
            <pc:docMk/>
            <pc:sldMk cId="3613195291" sldId="284"/>
            <ac:spMk id="114" creationId="{8C6FE800-93B1-5A16-920B-A313EC429F03}"/>
          </ac:spMkLst>
        </pc:spChg>
        <pc:spChg chg="mod ord">
          <ac:chgData name="Adam Rudell" userId="a6a797f7-0d73-4a8f-a2bd-1d3c9ee13858" providerId="ADAL" clId="{F67CE73E-C461-4F61-A7D0-FAB67628671B}" dt="2022-10-19T15:49:18.019" v="3127"/>
          <ac:spMkLst>
            <pc:docMk/>
            <pc:sldMk cId="3613195291" sldId="284"/>
            <ac:spMk id="115" creationId="{1E2E5EA8-8306-4621-4D4D-979A5D537CE8}"/>
          </ac:spMkLst>
        </pc:spChg>
        <pc:grpChg chg="mod">
          <ac:chgData name="Adam Rudell" userId="a6a797f7-0d73-4a8f-a2bd-1d3c9ee13858" providerId="ADAL" clId="{F67CE73E-C461-4F61-A7D0-FAB67628671B}" dt="2022-10-19T15:49:28.580" v="3128" actId="1076"/>
          <ac:grpSpMkLst>
            <pc:docMk/>
            <pc:sldMk cId="3613195291" sldId="284"/>
            <ac:grpSpMk id="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7"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9"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0"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1"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23"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24"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0"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5"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6"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7"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9"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66"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6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8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90" creationId="{00000000-0000-0000-0000-000000000000}"/>
          </ac:grpSpMkLst>
        </pc:grpChg>
        <pc:cxnChg chg="mod">
          <ac:chgData name="Adam Rudell" userId="a6a797f7-0d73-4a8f-a2bd-1d3c9ee13858" providerId="ADAL" clId="{F67CE73E-C461-4F61-A7D0-FAB67628671B}" dt="2022-10-19T15:49:28.580" v="3128" actId="1076"/>
          <ac:cxnSpMkLst>
            <pc:docMk/>
            <pc:sldMk cId="3613195291" sldId="284"/>
            <ac:cxnSpMk id="108" creationId="{00000000-0000-0000-0000-000000000000}"/>
          </ac:cxnSpMkLst>
        </pc:cxnChg>
        <pc:cxnChg chg="mod">
          <ac:chgData name="Adam Rudell" userId="a6a797f7-0d73-4a8f-a2bd-1d3c9ee13858" providerId="ADAL" clId="{F67CE73E-C461-4F61-A7D0-FAB67628671B}" dt="2022-10-19T15:49:28.580" v="3128" actId="1076"/>
          <ac:cxnSpMkLst>
            <pc:docMk/>
            <pc:sldMk cId="3613195291" sldId="284"/>
            <ac:cxnSpMk id="110" creationId="{00000000-0000-0000-0000-000000000000}"/>
          </ac:cxnSpMkLst>
        </pc:cxnChg>
      </pc:sldChg>
      <pc:sldChg chg="addSp delSp modSp mod modClrScheme chgLayout modNotesTx">
        <pc:chgData name="Adam Rudell" userId="a6a797f7-0d73-4a8f-a2bd-1d3c9ee13858" providerId="ADAL" clId="{F67CE73E-C461-4F61-A7D0-FAB67628671B}" dt="2022-10-19T15:49:47.514" v="3131" actId="1076"/>
        <pc:sldMkLst>
          <pc:docMk/>
          <pc:sldMk cId="3823744758" sldId="285"/>
        </pc:sldMkLst>
        <pc:spChg chg="mod ord">
          <ac:chgData name="Adam Rudell" userId="a6a797f7-0d73-4a8f-a2bd-1d3c9ee13858" providerId="ADAL" clId="{F67CE73E-C461-4F61-A7D0-FAB67628671B}" dt="2022-10-19T15:49:42.439" v="3130"/>
          <ac:spMkLst>
            <pc:docMk/>
            <pc:sldMk cId="3823744758" sldId="285"/>
            <ac:spMk id="2" creationId="{2F9D9725-CE4F-563E-0374-7A61ED8F0AF4}"/>
          </ac:spMkLst>
        </pc:spChg>
        <pc:spChg chg="add del mod ord">
          <ac:chgData name="Adam Rudell" userId="a6a797f7-0d73-4a8f-a2bd-1d3c9ee13858" providerId="ADAL" clId="{F67CE73E-C461-4F61-A7D0-FAB67628671B}" dt="2022-10-19T15:47:51.072" v="3114" actId="478"/>
          <ac:spMkLst>
            <pc:docMk/>
            <pc:sldMk cId="3823744758" sldId="285"/>
            <ac:spMk id="3" creationId="{3557A658-0EC1-6DED-0B4B-425830CF4B20}"/>
          </ac:spMkLst>
        </pc:spChg>
        <pc:spChg chg="mod ord">
          <ac:chgData name="Adam Rudell" userId="a6a797f7-0d73-4a8f-a2bd-1d3c9ee13858" providerId="ADAL" clId="{F67CE73E-C461-4F61-A7D0-FAB67628671B}" dt="2022-10-19T15:49:42.439" v="3130"/>
          <ac:spMkLst>
            <pc:docMk/>
            <pc:sldMk cId="3823744758" sldId="285"/>
            <ac:spMk id="4" creationId="{F55EC25A-384E-7010-F29B-4DBC6F9E7A10}"/>
          </ac:spMkLst>
        </pc:spChg>
        <pc:spChg chg="mod">
          <ac:chgData name="Adam Rudell" userId="a6a797f7-0d73-4a8f-a2bd-1d3c9ee13858" providerId="ADAL" clId="{F67CE73E-C461-4F61-A7D0-FAB67628671B}" dt="2022-10-19T15:49:47.514" v="3131" actId="1076"/>
          <ac:spMkLst>
            <pc:docMk/>
            <pc:sldMk cId="3823744758" sldId="285"/>
            <ac:spMk id="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5" creationId="{00000000-0000-0000-0000-000000000000}"/>
          </ac:spMkLst>
        </pc:spChg>
        <pc:spChg chg="add del mod">
          <ac:chgData name="Adam Rudell" userId="a6a797f7-0d73-4a8f-a2bd-1d3c9ee13858" providerId="ADAL" clId="{F67CE73E-C461-4F61-A7D0-FAB67628671B}" dt="2022-10-19T15:49:42.439" v="3130"/>
          <ac:spMkLst>
            <pc:docMk/>
            <pc:sldMk cId="3823744758" sldId="285"/>
            <ac:spMk id="66" creationId="{ABDCFF64-8BAF-C7E9-E3CB-A7738F9DB4B1}"/>
          </ac:spMkLst>
        </pc:spChg>
        <pc:spChg chg="add del mod">
          <ac:chgData name="Adam Rudell" userId="a6a797f7-0d73-4a8f-a2bd-1d3c9ee13858" providerId="ADAL" clId="{F67CE73E-C461-4F61-A7D0-FAB67628671B}" dt="2022-10-19T15:49:42.439" v="3130"/>
          <ac:spMkLst>
            <pc:docMk/>
            <pc:sldMk cId="3823744758" sldId="285"/>
            <ac:spMk id="67" creationId="{D735D222-A1BE-1A82-8E1D-C94AE7AF0F58}"/>
          </ac:spMkLst>
        </pc:spChg>
        <pc:spChg chg="add del mod">
          <ac:chgData name="Adam Rudell" userId="a6a797f7-0d73-4a8f-a2bd-1d3c9ee13858" providerId="ADAL" clId="{F67CE73E-C461-4F61-A7D0-FAB67628671B}" dt="2022-10-19T15:49:42.439" v="3130"/>
          <ac:spMkLst>
            <pc:docMk/>
            <pc:sldMk cId="3823744758" sldId="285"/>
            <ac:spMk id="68" creationId="{21640969-B227-3AF7-209A-0A13DC6E8294}"/>
          </ac:spMkLst>
        </pc:spChg>
        <pc:spChg chg="mod">
          <ac:chgData name="Adam Rudell" userId="a6a797f7-0d73-4a8f-a2bd-1d3c9ee13858" providerId="ADAL" clId="{F67CE73E-C461-4F61-A7D0-FAB67628671B}" dt="2022-10-19T15:49:47.514" v="3131" actId="1076"/>
          <ac:spMkLst>
            <pc:docMk/>
            <pc:sldMk cId="3823744758" sldId="285"/>
            <ac:spMk id="8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6" creationId="{00000000-0000-0000-0000-000000000000}"/>
          </ac:spMkLst>
        </pc:spChg>
        <pc:spChg chg="mod ord">
          <ac:chgData name="Adam Rudell" userId="a6a797f7-0d73-4a8f-a2bd-1d3c9ee13858" providerId="ADAL" clId="{F67CE73E-C461-4F61-A7D0-FAB67628671B}" dt="2022-10-19T15:49:42.439" v="3130"/>
          <ac:spMkLst>
            <pc:docMk/>
            <pc:sldMk cId="3823744758" sldId="285"/>
            <ac:spMk id="111" creationId="{00000000-0000-0000-0000-000000000000}"/>
          </ac:spMkLst>
        </pc:spChg>
        <pc:spChg chg="del">
          <ac:chgData name="Adam Rudell" userId="a6a797f7-0d73-4a8f-a2bd-1d3c9ee13858" providerId="ADAL" clId="{F67CE73E-C461-4F61-A7D0-FAB67628671B}" dt="2022-10-14T14:47:49.874" v="507" actId="478"/>
          <ac:spMkLst>
            <pc:docMk/>
            <pc:sldMk cId="3823744758" sldId="285"/>
            <ac:spMk id="218" creationId="{00000000-0000-0000-0000-000000000000}"/>
          </ac:spMkLst>
        </pc:spChg>
        <pc:grpChg chg="mod">
          <ac:chgData name="Adam Rudell" userId="a6a797f7-0d73-4a8f-a2bd-1d3c9ee13858" providerId="ADAL" clId="{F67CE73E-C461-4F61-A7D0-FAB67628671B}" dt="2022-10-19T15:49:47.514" v="3131" actId="1076"/>
          <ac:grpSpMkLst>
            <pc:docMk/>
            <pc:sldMk cId="3823744758" sldId="285"/>
            <ac:grpSpMk id="7"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9"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1"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2"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3"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4"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5"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6"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2"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7"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9"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8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9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19" creationId="{00000000-0000-0000-0000-000000000000}"/>
          </ac:grpSpMkLst>
        </pc:grpChg>
        <pc:cxnChg chg="mod">
          <ac:chgData name="Adam Rudell" userId="a6a797f7-0d73-4a8f-a2bd-1d3c9ee13858" providerId="ADAL" clId="{F67CE73E-C461-4F61-A7D0-FAB67628671B}" dt="2022-10-19T15:49:47.514" v="3131" actId="1076"/>
          <ac:cxnSpMkLst>
            <pc:docMk/>
            <pc:sldMk cId="3823744758" sldId="285"/>
            <ac:cxnSpMk id="217" creationId="{00000000-0000-0000-0000-000000000000}"/>
          </ac:cxnSpMkLst>
        </pc:cxnChg>
      </pc:sldChg>
      <pc:sldChg chg="addSp delSp modSp mod modClrScheme chgLayout modNotesTx">
        <pc:chgData name="Adam Rudell" userId="a6a797f7-0d73-4a8f-a2bd-1d3c9ee13858" providerId="ADAL" clId="{F67CE73E-C461-4F61-A7D0-FAB67628671B}" dt="2022-10-19T15:50:20.515" v="3136" actId="1076"/>
        <pc:sldMkLst>
          <pc:docMk/>
          <pc:sldMk cId="2404573824" sldId="286"/>
        </pc:sldMkLst>
        <pc:spChg chg="mod">
          <ac:chgData name="Adam Rudell" userId="a6a797f7-0d73-4a8f-a2bd-1d3c9ee13858" providerId="ADAL" clId="{F67CE73E-C461-4F61-A7D0-FAB67628671B}" dt="2022-10-19T15:50:20.515" v="3136" actId="1076"/>
          <ac:spMkLst>
            <pc:docMk/>
            <pc:sldMk cId="2404573824" sldId="286"/>
            <ac:spMk id="2" creationId="{00000000-0000-0000-0000-000000000000}"/>
          </ac:spMkLst>
        </pc:spChg>
        <pc:spChg chg="add del mod ord">
          <ac:chgData name="Adam Rudell" userId="a6a797f7-0d73-4a8f-a2bd-1d3c9ee13858" providerId="ADAL" clId="{F67CE73E-C461-4F61-A7D0-FAB67628671B}" dt="2022-10-19T15:48:14.909" v="3117" actId="478"/>
          <ac:spMkLst>
            <pc:docMk/>
            <pc:sldMk cId="2404573824" sldId="286"/>
            <ac:spMk id="3" creationId="{85538F78-1639-78B4-8DCD-B64C670B084B}"/>
          </ac:spMkLst>
        </pc:spChg>
        <pc:spChg chg="add del mod ord">
          <ac:chgData name="Adam Rudell" userId="a6a797f7-0d73-4a8f-a2bd-1d3c9ee13858" providerId="ADAL" clId="{F67CE73E-C461-4F61-A7D0-FAB67628671B}" dt="2022-10-13T22:03:08.601" v="148" actId="700"/>
          <ac:spMkLst>
            <pc:docMk/>
            <pc:sldMk cId="2404573824" sldId="286"/>
            <ac:spMk id="3" creationId="{91E7534B-D6B1-BC10-A825-BFC59BEF2BBE}"/>
          </ac:spMkLst>
        </pc:spChg>
        <pc:spChg chg="mod ord">
          <ac:chgData name="Adam Rudell" userId="a6a797f7-0d73-4a8f-a2bd-1d3c9ee13858" providerId="ADAL" clId="{F67CE73E-C461-4F61-A7D0-FAB67628671B}" dt="2022-10-19T15:49:59.663" v="3133"/>
          <ac:spMkLst>
            <pc:docMk/>
            <pc:sldMk cId="2404573824" sldId="286"/>
            <ac:spMk id="4" creationId="{C3BE1262-750E-C19E-A877-83A9B550B054}"/>
          </ac:spMkLst>
        </pc:spChg>
        <pc:spChg chg="mod">
          <ac:chgData name="Adam Rudell" userId="a6a797f7-0d73-4a8f-a2bd-1d3c9ee13858" providerId="ADAL" clId="{F67CE73E-C461-4F61-A7D0-FAB67628671B}" dt="2022-10-19T15:50:20.515" v="3136" actId="1076"/>
          <ac:spMkLst>
            <pc:docMk/>
            <pc:sldMk cId="2404573824" sldId="286"/>
            <ac:spMk id="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 creationId="{00000000-0000-0000-0000-000000000000}"/>
          </ac:spMkLst>
        </pc:spChg>
        <pc:spChg chg="mod ord">
          <ac:chgData name="Adam Rudell" userId="a6a797f7-0d73-4a8f-a2bd-1d3c9ee13858" providerId="ADAL" clId="{F67CE73E-C461-4F61-A7D0-FAB67628671B}" dt="2022-10-19T15:49:59.663" v="3133"/>
          <ac:spMkLst>
            <pc:docMk/>
            <pc:sldMk cId="2404573824" sldId="286"/>
            <ac:spMk id="7" creationId="{71434E7C-1574-5046-820B-63E3F71E1E76}"/>
          </ac:spMkLst>
        </pc:spChg>
        <pc:spChg chg="add del mod">
          <ac:chgData name="Adam Rudell" userId="a6a797f7-0d73-4a8f-a2bd-1d3c9ee13858" providerId="ADAL" clId="{F67CE73E-C461-4F61-A7D0-FAB67628671B}" dt="2022-10-19T15:48:16.992" v="3118" actId="478"/>
          <ac:spMkLst>
            <pc:docMk/>
            <pc:sldMk cId="2404573824" sldId="286"/>
            <ac:spMk id="11" creationId="{71D5F03A-A49B-DDC1-A037-F8D849FB2A04}"/>
          </ac:spMkLst>
        </pc:spChg>
        <pc:spChg chg="add del mod">
          <ac:chgData name="Adam Rudell" userId="a6a797f7-0d73-4a8f-a2bd-1d3c9ee13858" providerId="ADAL" clId="{F67CE73E-C461-4F61-A7D0-FAB67628671B}" dt="2022-10-19T15:49:59.663" v="3133"/>
          <ac:spMkLst>
            <pc:docMk/>
            <pc:sldMk cId="2404573824" sldId="286"/>
            <ac:spMk id="12" creationId="{0DE7C65B-4D98-DC62-72DD-89969E34D6FD}"/>
          </ac:spMkLst>
        </pc:spChg>
        <pc:spChg chg="add del mod">
          <ac:chgData name="Adam Rudell" userId="a6a797f7-0d73-4a8f-a2bd-1d3c9ee13858" providerId="ADAL" clId="{F67CE73E-C461-4F61-A7D0-FAB67628671B}" dt="2022-10-19T15:49:59.663" v="3133"/>
          <ac:spMkLst>
            <pc:docMk/>
            <pc:sldMk cId="2404573824" sldId="286"/>
            <ac:spMk id="13" creationId="{789BC316-E369-B3FA-2957-26ADC3D39767}"/>
          </ac:spMkLst>
        </pc:spChg>
        <pc:spChg chg="add del mod">
          <ac:chgData name="Adam Rudell" userId="a6a797f7-0d73-4a8f-a2bd-1d3c9ee13858" providerId="ADAL" clId="{F67CE73E-C461-4F61-A7D0-FAB67628671B}" dt="2022-10-19T15:49:59.663" v="3133"/>
          <ac:spMkLst>
            <pc:docMk/>
            <pc:sldMk cId="2404573824" sldId="286"/>
            <ac:spMk id="14" creationId="{61AA0B04-1959-6C65-6091-AE90523E9C68}"/>
          </ac:spMkLst>
        </pc:spChg>
        <pc:spChg chg="mod">
          <ac:chgData name="Adam Rudell" userId="a6a797f7-0d73-4a8f-a2bd-1d3c9ee13858" providerId="ADAL" clId="{F67CE73E-C461-4F61-A7D0-FAB67628671B}" dt="2022-10-19T15:50:20.515" v="3136" actId="1076"/>
          <ac:spMkLst>
            <pc:docMk/>
            <pc:sldMk cId="2404573824" sldId="286"/>
            <ac:spMk id="2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8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8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07" creationId="{00000000-0000-0000-0000-000000000000}"/>
          </ac:spMkLst>
        </pc:spChg>
        <pc:spChg chg="mod ord">
          <ac:chgData name="Adam Rudell" userId="a6a797f7-0d73-4a8f-a2bd-1d3c9ee13858" providerId="ADAL" clId="{F67CE73E-C461-4F61-A7D0-FAB67628671B}" dt="2022-10-19T15:49:59.663" v="3133"/>
          <ac:spMkLst>
            <pc:docMk/>
            <pc:sldMk cId="2404573824" sldId="286"/>
            <ac:spMk id="11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2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21" creationId="{00000000-0000-0000-0000-000000000000}"/>
          </ac:spMkLst>
        </pc:spChg>
        <pc:spChg chg="add del mod">
          <ac:chgData name="Adam Rudell" userId="a6a797f7-0d73-4a8f-a2bd-1d3c9ee13858" providerId="ADAL" clId="{F67CE73E-C461-4F61-A7D0-FAB67628671B}" dt="2022-10-14T14:48:44.728" v="516" actId="478"/>
          <ac:spMkLst>
            <pc:docMk/>
            <pc:sldMk cId="2404573824" sldId="286"/>
            <ac:spMk id="218" creationId="{00000000-0000-0000-0000-000000000000}"/>
          </ac:spMkLst>
        </pc:spChg>
        <pc:grpChg chg="mod">
          <ac:chgData name="Adam Rudell" userId="a6a797f7-0d73-4a8f-a2bd-1d3c9ee13858" providerId="ADAL" clId="{F67CE73E-C461-4F61-A7D0-FAB67628671B}" dt="2022-10-19T15:50:20.515" v="3136" actId="1076"/>
          <ac:grpSpMkLst>
            <pc:docMk/>
            <pc:sldMk cId="2404573824" sldId="286"/>
            <ac:grpSpMk id="8"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23"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24"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0"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5"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6"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2"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7"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08"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0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10"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17" creationId="{00000000-0000-0000-0000-000000000000}"/>
          </ac:grpSpMkLst>
        </pc:grpChg>
      </pc:sldChg>
      <pc:sldChg chg="addSp delSp modSp del mod modClrScheme chgLayout">
        <pc:chgData name="Adam Rudell" userId="a6a797f7-0d73-4a8f-a2bd-1d3c9ee13858" providerId="ADAL" clId="{F67CE73E-C461-4F61-A7D0-FAB67628671B}" dt="2022-10-24T22:09:05.362" v="13785" actId="47"/>
        <pc:sldMkLst>
          <pc:docMk/>
          <pc:sldMk cId="303748115" sldId="287"/>
        </pc:sldMkLst>
        <pc:spChg chg="add del mod">
          <ac:chgData name="Adam Rudell" userId="a6a797f7-0d73-4a8f-a2bd-1d3c9ee13858" providerId="ADAL" clId="{F67CE73E-C461-4F61-A7D0-FAB67628671B}" dt="2022-10-13T22:20:14.104" v="319"/>
          <ac:spMkLst>
            <pc:docMk/>
            <pc:sldMk cId="303748115" sldId="287"/>
            <ac:spMk id="2" creationId="{68B391C8-4F0E-8CF6-690B-2818D913B58C}"/>
          </ac:spMkLst>
        </pc:spChg>
        <pc:spChg chg="mod ord">
          <ac:chgData name="Adam Rudell" userId="a6a797f7-0d73-4a8f-a2bd-1d3c9ee13858" providerId="ADAL" clId="{F67CE73E-C461-4F61-A7D0-FAB67628671B}" dt="2022-10-13T22:20:14.104" v="319"/>
          <ac:spMkLst>
            <pc:docMk/>
            <pc:sldMk cId="303748115" sldId="287"/>
            <ac:spMk id="3" creationId="{5B1531BC-1311-4BD3-BB65-BF6FEFACC230}"/>
          </ac:spMkLst>
        </pc:spChg>
        <pc:spChg chg="mod ord">
          <ac:chgData name="Adam Rudell" userId="a6a797f7-0d73-4a8f-a2bd-1d3c9ee13858" providerId="ADAL" clId="{F67CE73E-C461-4F61-A7D0-FAB67628671B}" dt="2022-10-24T22:06:59.470" v="13648" actId="20577"/>
          <ac:spMkLst>
            <pc:docMk/>
            <pc:sldMk cId="303748115" sldId="287"/>
            <ac:spMk id="4" creationId="{316D161C-C66F-4BAF-A7C9-9513816AC3EF}"/>
          </ac:spMkLst>
        </pc:spChg>
        <pc:spChg chg="add del mod">
          <ac:chgData name="Adam Rudell" userId="a6a797f7-0d73-4a8f-a2bd-1d3c9ee13858" providerId="ADAL" clId="{F67CE73E-C461-4F61-A7D0-FAB67628671B}" dt="2022-10-13T22:20:14.104" v="319"/>
          <ac:spMkLst>
            <pc:docMk/>
            <pc:sldMk cId="303748115" sldId="287"/>
            <ac:spMk id="5" creationId="{EC44D60F-65A6-0CD0-2EAB-8E9E1C57A0C4}"/>
          </ac:spMkLst>
        </pc:spChg>
      </pc:sldChg>
      <pc:sldChg chg="addSp delSp modSp mod modClrScheme chgLayout modNotesTx">
        <pc:chgData name="Adam Rudell" userId="a6a797f7-0d73-4a8f-a2bd-1d3c9ee13858" providerId="ADAL" clId="{F67CE73E-C461-4F61-A7D0-FAB67628671B}" dt="2022-10-25T19:35:42.332" v="14258" actId="20577"/>
        <pc:sldMkLst>
          <pc:docMk/>
          <pc:sldMk cId="1304659512" sldId="288"/>
        </pc:sldMkLst>
        <pc:spChg chg="mod ord">
          <ac:chgData name="Adam Rudell" userId="a6a797f7-0d73-4a8f-a2bd-1d3c9ee13858" providerId="ADAL" clId="{F67CE73E-C461-4F61-A7D0-FAB67628671B}" dt="2022-10-24T22:07:44.549" v="13667" actId="20577"/>
          <ac:spMkLst>
            <pc:docMk/>
            <pc:sldMk cId="1304659512" sldId="288"/>
            <ac:spMk id="2" creationId="{BB473FF7-C9B0-41E8-BED1-0BAFAB6EA164}"/>
          </ac:spMkLst>
        </pc:spChg>
        <pc:spChg chg="del mod ord">
          <ac:chgData name="Adam Rudell" userId="a6a797f7-0d73-4a8f-a2bd-1d3c9ee13858" providerId="ADAL" clId="{F67CE73E-C461-4F61-A7D0-FAB67628671B}" dt="2022-10-24T22:16:43.248" v="14012" actId="478"/>
          <ac:spMkLst>
            <pc:docMk/>
            <pc:sldMk cId="1304659512" sldId="288"/>
            <ac:spMk id="3" creationId="{B75240A7-38F8-4CBE-B338-E03D32BB292E}"/>
          </ac:spMkLst>
        </pc:spChg>
        <pc:spChg chg="add del mod">
          <ac:chgData name="Adam Rudell" userId="a6a797f7-0d73-4a8f-a2bd-1d3c9ee13858" providerId="ADAL" clId="{F67CE73E-C461-4F61-A7D0-FAB67628671B}" dt="2022-10-13T22:20:11.055" v="318"/>
          <ac:spMkLst>
            <pc:docMk/>
            <pc:sldMk cId="1304659512" sldId="288"/>
            <ac:spMk id="4" creationId="{E05DBB23-6BC6-9944-934C-C6C22CF30521}"/>
          </ac:spMkLst>
        </pc:spChg>
        <pc:spChg chg="add del mod">
          <ac:chgData name="Adam Rudell" userId="a6a797f7-0d73-4a8f-a2bd-1d3c9ee13858" providerId="ADAL" clId="{F67CE73E-C461-4F61-A7D0-FAB67628671B}" dt="2022-10-24T22:16:44.315" v="14013"/>
          <ac:spMkLst>
            <pc:docMk/>
            <pc:sldMk cId="1304659512" sldId="288"/>
            <ac:spMk id="5" creationId="{07E3600A-B8AB-C981-F29D-1E4BE59788F6}"/>
          </ac:spMkLst>
        </pc:spChg>
        <pc:spChg chg="add del mod">
          <ac:chgData name="Adam Rudell" userId="a6a797f7-0d73-4a8f-a2bd-1d3c9ee13858" providerId="ADAL" clId="{F67CE73E-C461-4F61-A7D0-FAB67628671B}" dt="2022-10-13T22:20:11.055" v="318"/>
          <ac:spMkLst>
            <pc:docMk/>
            <pc:sldMk cId="1304659512" sldId="288"/>
            <ac:spMk id="5" creationId="{CE48380C-3E41-1CC2-E948-42D1DFA96BDD}"/>
          </ac:spMkLst>
        </pc:spChg>
        <pc:spChg chg="add mod">
          <ac:chgData name="Adam Rudell" userId="a6a797f7-0d73-4a8f-a2bd-1d3c9ee13858" providerId="ADAL" clId="{F67CE73E-C461-4F61-A7D0-FAB67628671B}" dt="2022-10-25T19:35:42.332" v="14258" actId="20577"/>
          <ac:spMkLst>
            <pc:docMk/>
            <pc:sldMk cId="1304659512" sldId="288"/>
            <ac:spMk id="8" creationId="{2AD75F36-4F6F-1293-076B-1B4EC5EB779C}"/>
          </ac:spMkLst>
        </pc:spChg>
      </pc:sldChg>
      <pc:sldChg chg="addSp delSp modSp add del mod modClrScheme chgLayout modNotesTx">
        <pc:chgData name="Adam Rudell" userId="a6a797f7-0d73-4a8f-a2bd-1d3c9ee13858" providerId="ADAL" clId="{F67CE73E-C461-4F61-A7D0-FAB67628671B}" dt="2022-10-25T13:54:24.289" v="14071" actId="47"/>
        <pc:sldMkLst>
          <pc:docMk/>
          <pc:sldMk cId="144784425" sldId="297"/>
        </pc:sldMkLst>
        <pc:spChg chg="add del mod">
          <ac:chgData name="Adam Rudell" userId="a6a797f7-0d73-4a8f-a2bd-1d3c9ee13858" providerId="ADAL" clId="{F67CE73E-C461-4F61-A7D0-FAB67628671B}" dt="2022-10-13T22:19:48.903" v="308"/>
          <ac:spMkLst>
            <pc:docMk/>
            <pc:sldMk cId="144784425" sldId="297"/>
            <ac:spMk id="2" creationId="{361BD182-BA9E-6290-B81A-8886B82837AA}"/>
          </ac:spMkLst>
        </pc:spChg>
        <pc:spChg chg="add del mod">
          <ac:chgData name="Adam Rudell" userId="a6a797f7-0d73-4a8f-a2bd-1d3c9ee13858" providerId="ADAL" clId="{F67CE73E-C461-4F61-A7D0-FAB67628671B}" dt="2022-10-13T22:19:48.903" v="308"/>
          <ac:spMkLst>
            <pc:docMk/>
            <pc:sldMk cId="144784425" sldId="297"/>
            <ac:spMk id="3" creationId="{3E18D3D0-60F2-F7FC-6E10-0D931ACA09DB}"/>
          </ac:spMkLst>
        </pc:spChg>
        <pc:spChg chg="mod ord">
          <ac:chgData name="Adam Rudell" userId="a6a797f7-0d73-4a8f-a2bd-1d3c9ee13858" providerId="ADAL" clId="{F67CE73E-C461-4F61-A7D0-FAB67628671B}" dt="2022-10-13T22:19:48.903" v="308"/>
          <ac:spMkLst>
            <pc:docMk/>
            <pc:sldMk cId="144784425" sldId="297"/>
            <ac:spMk id="5" creationId="{1858C221-C449-4E94-B823-61C9F62AC91A}"/>
          </ac:spMkLst>
        </pc:spChg>
        <pc:spChg chg="mod ord">
          <ac:chgData name="Adam Rudell" userId="a6a797f7-0d73-4a8f-a2bd-1d3c9ee13858" providerId="ADAL" clId="{F67CE73E-C461-4F61-A7D0-FAB67628671B}" dt="2022-10-13T22:19:52.791" v="310" actId="5793"/>
          <ac:spMkLst>
            <pc:docMk/>
            <pc:sldMk cId="144784425" sldId="297"/>
            <ac:spMk id="6" creationId="{08DA68DF-DD4D-47C0-A7C0-5EFA4A5FC37B}"/>
          </ac:spMkLst>
        </pc:spChg>
      </pc:sldChg>
      <pc:sldChg chg="addSp delSp modSp del mod modClrScheme chgLayout">
        <pc:chgData name="Adam Rudell" userId="a6a797f7-0d73-4a8f-a2bd-1d3c9ee13858" providerId="ADAL" clId="{F67CE73E-C461-4F61-A7D0-FAB67628671B}" dt="2022-10-24T22:16:53.058" v="14014" actId="2696"/>
        <pc:sldMkLst>
          <pc:docMk/>
          <pc:sldMk cId="203872977" sldId="298"/>
        </pc:sldMkLst>
        <pc:spChg chg="mod ord">
          <ac:chgData name="Adam Rudell" userId="a6a797f7-0d73-4a8f-a2bd-1d3c9ee13858" providerId="ADAL" clId="{F67CE73E-C461-4F61-A7D0-FAB67628671B}" dt="2022-10-13T22:19:45.689" v="307"/>
          <ac:spMkLst>
            <pc:docMk/>
            <pc:sldMk cId="203872977" sldId="298"/>
            <ac:spMk id="2" creationId="{178A5CAE-0468-4591-AAB4-76748E09666C}"/>
          </ac:spMkLst>
        </pc:spChg>
        <pc:spChg chg="mod ord">
          <ac:chgData name="Adam Rudell" userId="a6a797f7-0d73-4a8f-a2bd-1d3c9ee13858" providerId="ADAL" clId="{F67CE73E-C461-4F61-A7D0-FAB67628671B}" dt="2022-10-24T22:10:26.400" v="13788" actId="33524"/>
          <ac:spMkLst>
            <pc:docMk/>
            <pc:sldMk cId="203872977" sldId="298"/>
            <ac:spMk id="3" creationId="{F9A01F77-1A83-49F1-BA4B-04A24E5114BB}"/>
          </ac:spMkLst>
        </pc:spChg>
        <pc:spChg chg="add del mod">
          <ac:chgData name="Adam Rudell" userId="a6a797f7-0d73-4a8f-a2bd-1d3c9ee13858" providerId="ADAL" clId="{F67CE73E-C461-4F61-A7D0-FAB67628671B}" dt="2022-10-13T22:19:45.689" v="307"/>
          <ac:spMkLst>
            <pc:docMk/>
            <pc:sldMk cId="203872977" sldId="298"/>
            <ac:spMk id="4" creationId="{F9014C85-15CD-1AC0-FE53-364D762CC1C8}"/>
          </ac:spMkLst>
        </pc:spChg>
        <pc:spChg chg="add del mod">
          <ac:chgData name="Adam Rudell" userId="a6a797f7-0d73-4a8f-a2bd-1d3c9ee13858" providerId="ADAL" clId="{F67CE73E-C461-4F61-A7D0-FAB67628671B}" dt="2022-10-13T22:19:45.689" v="307"/>
          <ac:spMkLst>
            <pc:docMk/>
            <pc:sldMk cId="203872977" sldId="298"/>
            <ac:spMk id="5" creationId="{9EFEC9F9-F92B-E307-0B51-CF66774E11E3}"/>
          </ac:spMkLst>
        </pc:spChg>
      </pc:sldChg>
      <pc:sldChg chg="addSp delSp modSp mod modClrScheme modCm chgLayout">
        <pc:chgData name="Adam Rudell" userId="a6a797f7-0d73-4a8f-a2bd-1d3c9ee13858" providerId="ADAL" clId="{F67CE73E-C461-4F61-A7D0-FAB67628671B}" dt="2022-12-03T02:55:44.138" v="23000"/>
        <pc:sldMkLst>
          <pc:docMk/>
          <pc:sldMk cId="528854685" sldId="305"/>
        </pc:sldMkLst>
        <pc:spChg chg="del mod ord">
          <ac:chgData name="Adam Rudell" userId="a6a797f7-0d73-4a8f-a2bd-1d3c9ee13858" providerId="ADAL" clId="{F67CE73E-C461-4F61-A7D0-FAB67628671B}" dt="2022-10-13T22:14:03.547" v="262" actId="478"/>
          <ac:spMkLst>
            <pc:docMk/>
            <pc:sldMk cId="528854685" sldId="305"/>
            <ac:spMk id="2" creationId="{B3128A82-927E-4227-AD60-97F58B35078C}"/>
          </ac:spMkLst>
        </pc:spChg>
        <pc:spChg chg="add mod">
          <ac:chgData name="Adam Rudell" userId="a6a797f7-0d73-4a8f-a2bd-1d3c9ee13858" providerId="ADAL" clId="{F67CE73E-C461-4F61-A7D0-FAB67628671B}" dt="2022-12-03T02:55:35.472" v="22994" actId="20577"/>
          <ac:spMkLst>
            <pc:docMk/>
            <pc:sldMk cId="528854685" sldId="305"/>
            <ac:spMk id="4" creationId="{9DBDE6CD-6610-6706-C0ED-4A83973F8860}"/>
          </ac:spMkLst>
        </pc:spChg>
        <pc:spChg chg="add del mod">
          <ac:chgData name="Adam Rudell" userId="a6a797f7-0d73-4a8f-a2bd-1d3c9ee13858" providerId="ADAL" clId="{F67CE73E-C461-4F61-A7D0-FAB67628671B}" dt="2022-10-13T22:19:59.824" v="315"/>
          <ac:spMkLst>
            <pc:docMk/>
            <pc:sldMk cId="528854685" sldId="305"/>
            <ac:spMk id="6" creationId="{673D9BD1-761D-F8BB-88CE-4B39C1B836EA}"/>
          </ac:spMkLst>
        </pc:spChg>
        <pc:graphicFrameChg chg="mod ord modGraphic">
          <ac:chgData name="Adam Rudell" userId="a6a797f7-0d73-4a8f-a2bd-1d3c9ee13858" providerId="ADAL" clId="{F67CE73E-C461-4F61-A7D0-FAB67628671B}" dt="2022-11-02T19:31:13.175" v="15541" actId="20577"/>
          <ac:graphicFrameMkLst>
            <pc:docMk/>
            <pc:sldMk cId="528854685" sldId="305"/>
            <ac:graphicFrameMk id="5" creationId="{E4EAC9A3-659F-429D-8F33-F32810E9F2BF}"/>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5:44.138" v="23000"/>
              <pc2:cmMkLst xmlns:pc2="http://schemas.microsoft.com/office/powerpoint/2019/9/main/command">
                <pc:docMk/>
                <pc:sldMk cId="528854685" sldId="305"/>
                <pc2:cmMk id="{DF0E3FAC-6F14-41BF-8B54-2B57BA3A4D1A}"/>
              </pc2:cmMkLst>
            </pc226:cmChg>
          </p:ext>
        </pc:extLst>
      </pc:sldChg>
      <pc:sldChg chg="addSp delSp modSp del mod modClrScheme chgLayout">
        <pc:chgData name="Adam Rudell" userId="a6a797f7-0d73-4a8f-a2bd-1d3c9ee13858" providerId="ADAL" clId="{F67CE73E-C461-4F61-A7D0-FAB67628671B}" dt="2022-10-24T22:10:03.014" v="13787" actId="47"/>
        <pc:sldMkLst>
          <pc:docMk/>
          <pc:sldMk cId="4140930973" sldId="306"/>
        </pc:sldMkLst>
        <pc:spChg chg="add del mod">
          <ac:chgData name="Adam Rudell" userId="a6a797f7-0d73-4a8f-a2bd-1d3c9ee13858" providerId="ADAL" clId="{F67CE73E-C461-4F61-A7D0-FAB67628671B}" dt="2022-10-13T22:20:06.855" v="317"/>
          <ac:spMkLst>
            <pc:docMk/>
            <pc:sldMk cId="4140930973" sldId="306"/>
            <ac:spMk id="2" creationId="{C87E2936-B5F3-606D-7CF8-1B400536C4FA}"/>
          </ac:spMkLst>
        </pc:spChg>
        <pc:spChg chg="add del mod">
          <ac:chgData name="Adam Rudell" userId="a6a797f7-0d73-4a8f-a2bd-1d3c9ee13858" providerId="ADAL" clId="{F67CE73E-C461-4F61-A7D0-FAB67628671B}" dt="2022-10-13T22:20:06.855" v="317"/>
          <ac:spMkLst>
            <pc:docMk/>
            <pc:sldMk cId="4140930973" sldId="306"/>
            <ac:spMk id="3" creationId="{034CAF59-C602-6ABF-7899-7220685C1243}"/>
          </ac:spMkLst>
        </pc:spChg>
        <pc:spChg chg="mod ord">
          <ac:chgData name="Adam Rudell" userId="a6a797f7-0d73-4a8f-a2bd-1d3c9ee13858" providerId="ADAL" clId="{F67CE73E-C461-4F61-A7D0-FAB67628671B}" dt="2022-10-13T22:20:06.855" v="317"/>
          <ac:spMkLst>
            <pc:docMk/>
            <pc:sldMk cId="4140930973" sldId="306"/>
            <ac:spMk id="4" creationId="{6BCB30BB-055F-4FB4-B953-2574E68A1135}"/>
          </ac:spMkLst>
        </pc:spChg>
        <pc:spChg chg="mod ord">
          <ac:chgData name="Adam Rudell" userId="a6a797f7-0d73-4a8f-a2bd-1d3c9ee13858" providerId="ADAL" clId="{F67CE73E-C461-4F61-A7D0-FAB67628671B}" dt="2022-10-24T22:09:34.895" v="13786" actId="20577"/>
          <ac:spMkLst>
            <pc:docMk/>
            <pc:sldMk cId="4140930973" sldId="306"/>
            <ac:spMk id="5" creationId="{39230E76-56C5-4BDB-AF94-DCC2531A042E}"/>
          </ac:spMkLst>
        </pc:spChg>
      </pc:sldChg>
      <pc:sldChg chg="addSp delSp modSp mod modClrScheme chgLayout">
        <pc:chgData name="Adam Rudell" userId="a6a797f7-0d73-4a8f-a2bd-1d3c9ee13858" providerId="ADAL" clId="{F67CE73E-C461-4F61-A7D0-FAB67628671B}" dt="2022-10-24T18:41:23.510" v="8435" actId="20577"/>
        <pc:sldMkLst>
          <pc:docMk/>
          <pc:sldMk cId="2074698445" sldId="307"/>
        </pc:sldMkLst>
        <pc:spChg chg="mod ord">
          <ac:chgData name="Adam Rudell" userId="a6a797f7-0d73-4a8f-a2bd-1d3c9ee13858" providerId="ADAL" clId="{F67CE73E-C461-4F61-A7D0-FAB67628671B}" dt="2022-10-13T22:24:35.074" v="378"/>
          <ac:spMkLst>
            <pc:docMk/>
            <pc:sldMk cId="2074698445" sldId="307"/>
            <ac:spMk id="2" creationId="{47E0AB20-70DC-4490-A05B-4061EECF3FA4}"/>
          </ac:spMkLst>
        </pc:spChg>
        <pc:spChg chg="mod ord">
          <ac:chgData name="Adam Rudell" userId="a6a797f7-0d73-4a8f-a2bd-1d3c9ee13858" providerId="ADAL" clId="{F67CE73E-C461-4F61-A7D0-FAB67628671B}" dt="2022-10-24T18:41:23.510" v="8435" actId="20577"/>
          <ac:spMkLst>
            <pc:docMk/>
            <pc:sldMk cId="2074698445" sldId="307"/>
            <ac:spMk id="3" creationId="{1F0B4D94-7DD6-4843-AAC6-824BCB753EEC}"/>
          </ac:spMkLst>
        </pc:spChg>
        <pc:spChg chg="add del mod">
          <ac:chgData name="Adam Rudell" userId="a6a797f7-0d73-4a8f-a2bd-1d3c9ee13858" providerId="ADAL" clId="{F67CE73E-C461-4F61-A7D0-FAB67628671B}" dt="2022-10-13T22:24:35.074" v="378"/>
          <ac:spMkLst>
            <pc:docMk/>
            <pc:sldMk cId="2074698445" sldId="307"/>
            <ac:spMk id="4" creationId="{7DE63665-3335-C4E0-5B89-A524C7C8DFFA}"/>
          </ac:spMkLst>
        </pc:spChg>
        <pc:spChg chg="add del mod">
          <ac:chgData name="Adam Rudell" userId="a6a797f7-0d73-4a8f-a2bd-1d3c9ee13858" providerId="ADAL" clId="{F67CE73E-C461-4F61-A7D0-FAB67628671B}" dt="2022-10-13T22:24:35.074" v="378"/>
          <ac:spMkLst>
            <pc:docMk/>
            <pc:sldMk cId="2074698445" sldId="307"/>
            <ac:spMk id="5" creationId="{B639FE93-9FA3-824E-4E6E-9BDB1B76B163}"/>
          </ac:spMkLst>
        </pc:spChg>
      </pc:sldChg>
      <pc:sldChg chg="addSp delSp modSp del mod modClrScheme delAnim modAnim chgLayout modNotesTx">
        <pc:chgData name="Adam Rudell" userId="a6a797f7-0d73-4a8f-a2bd-1d3c9ee13858" providerId="ADAL" clId="{F67CE73E-C461-4F61-A7D0-FAB67628671B}" dt="2022-10-25T13:53:15.106" v="14068" actId="2696"/>
        <pc:sldMkLst>
          <pc:docMk/>
          <pc:sldMk cId="2106846065" sldId="308"/>
        </pc:sldMkLst>
        <pc:spChg chg="mod ord">
          <ac:chgData name="Adam Rudell" userId="a6a797f7-0d73-4a8f-a2bd-1d3c9ee13858" providerId="ADAL" clId="{F67CE73E-C461-4F61-A7D0-FAB67628671B}" dt="2022-10-13T22:23:39.834" v="360" actId="700"/>
          <ac:spMkLst>
            <pc:docMk/>
            <pc:sldMk cId="2106846065" sldId="308"/>
            <ac:spMk id="2" creationId="{2500D2F7-478F-485D-818F-64DED76F416F}"/>
          </ac:spMkLst>
        </pc:spChg>
        <pc:spChg chg="mod ord">
          <ac:chgData name="Adam Rudell" userId="a6a797f7-0d73-4a8f-a2bd-1d3c9ee13858" providerId="ADAL" clId="{F67CE73E-C461-4F61-A7D0-FAB67628671B}" dt="2022-10-14T21:04:53.002" v="1294" actId="20577"/>
          <ac:spMkLst>
            <pc:docMk/>
            <pc:sldMk cId="2106846065" sldId="308"/>
            <ac:spMk id="3" creationId="{41BADF5E-8396-4AF8-82F7-597E86B8B450}"/>
          </ac:spMkLst>
        </pc:spChg>
        <pc:spChg chg="add del mod">
          <ac:chgData name="Adam Rudell" userId="a6a797f7-0d73-4a8f-a2bd-1d3c9ee13858" providerId="ADAL" clId="{F67CE73E-C461-4F61-A7D0-FAB67628671B}" dt="2022-10-13T22:23:32.368" v="358"/>
          <ac:spMkLst>
            <pc:docMk/>
            <pc:sldMk cId="2106846065" sldId="308"/>
            <ac:spMk id="4" creationId="{7802103C-70C1-AED3-28C2-8012E51AEB02}"/>
          </ac:spMkLst>
        </pc:spChg>
        <pc:spChg chg="add del mod">
          <ac:chgData name="Adam Rudell" userId="a6a797f7-0d73-4a8f-a2bd-1d3c9ee13858" providerId="ADAL" clId="{F67CE73E-C461-4F61-A7D0-FAB67628671B}" dt="2022-10-14T22:05:45.199" v="2053" actId="478"/>
          <ac:spMkLst>
            <pc:docMk/>
            <pc:sldMk cId="2106846065" sldId="308"/>
            <ac:spMk id="4" creationId="{B57D9BAA-ED77-DEF7-0655-A6C9E9D77809}"/>
          </ac:spMkLst>
        </pc:spChg>
        <pc:spChg chg="add del mod">
          <ac:chgData name="Adam Rudell" userId="a6a797f7-0d73-4a8f-a2bd-1d3c9ee13858" providerId="ADAL" clId="{F67CE73E-C461-4F61-A7D0-FAB67628671B}" dt="2022-10-13T22:23:32.368" v="358"/>
          <ac:spMkLst>
            <pc:docMk/>
            <pc:sldMk cId="2106846065" sldId="308"/>
            <ac:spMk id="5" creationId="{7A734444-687E-8AE9-D1E7-1183FDBF8C3C}"/>
          </ac:spMkLst>
        </pc:spChg>
        <pc:spChg chg="add del">
          <ac:chgData name="Adam Rudell" userId="a6a797f7-0d73-4a8f-a2bd-1d3c9ee13858" providerId="ADAL" clId="{F67CE73E-C461-4F61-A7D0-FAB67628671B}" dt="2022-10-14T21:59:23.820" v="2033" actId="22"/>
          <ac:spMkLst>
            <pc:docMk/>
            <pc:sldMk cId="2106846065" sldId="308"/>
            <ac:spMk id="6" creationId="{63EFC8F8-60F2-213A-CB80-C391223D1D90}"/>
          </ac:spMkLst>
        </pc:spChg>
        <pc:spChg chg="add del mod">
          <ac:chgData name="Adam Rudell" userId="a6a797f7-0d73-4a8f-a2bd-1d3c9ee13858" providerId="ADAL" clId="{F67CE73E-C461-4F61-A7D0-FAB67628671B}" dt="2022-10-13T22:23:32.368" v="358"/>
          <ac:spMkLst>
            <pc:docMk/>
            <pc:sldMk cId="2106846065" sldId="308"/>
            <ac:spMk id="6" creationId="{E1828F83-B973-248A-AC5D-07CADD410C2C}"/>
          </ac:spMkLst>
        </pc:spChg>
        <pc:spChg chg="add del mod">
          <ac:chgData name="Adam Rudell" userId="a6a797f7-0d73-4a8f-a2bd-1d3c9ee13858" providerId="ADAL" clId="{F67CE73E-C461-4F61-A7D0-FAB67628671B}" dt="2022-10-14T22:05:45.887" v="2054" actId="478"/>
          <ac:spMkLst>
            <pc:docMk/>
            <pc:sldMk cId="2106846065" sldId="308"/>
            <ac:spMk id="10" creationId="{FDFA667D-5DDC-E9C4-7B3D-9E088784D4B0}"/>
          </ac:spMkLst>
        </pc:spChg>
        <pc:picChg chg="mod ord">
          <ac:chgData name="Adam Rudell" userId="a6a797f7-0d73-4a8f-a2bd-1d3c9ee13858" providerId="ADAL" clId="{F67CE73E-C461-4F61-A7D0-FAB67628671B}" dt="2022-10-13T22:23:39.834" v="360" actId="700"/>
          <ac:picMkLst>
            <pc:docMk/>
            <pc:sldMk cId="2106846065" sldId="308"/>
            <ac:picMk id="8" creationId="{B9BF5FA1-A38A-4EC4-8DE8-D6B1024716AB}"/>
          </ac:picMkLst>
        </pc:picChg>
      </pc:sldChg>
      <pc:sldChg chg="addSp delSp modSp del mod setBg modClrScheme delDesignElem chgLayout modNotesTx">
        <pc:chgData name="Adam Rudell" userId="a6a797f7-0d73-4a8f-a2bd-1d3c9ee13858" providerId="ADAL" clId="{F67CE73E-C461-4F61-A7D0-FAB67628671B}" dt="2022-10-25T13:53:15.106" v="14068" actId="2696"/>
        <pc:sldMkLst>
          <pc:docMk/>
          <pc:sldMk cId="1006504909" sldId="309"/>
        </pc:sldMkLst>
        <pc:spChg chg="add del mod ord">
          <ac:chgData name="Adam Rudell" userId="a6a797f7-0d73-4a8f-a2bd-1d3c9ee13858" providerId="ADAL" clId="{F67CE73E-C461-4F61-A7D0-FAB67628671B}" dt="2022-10-14T20:58:38.029" v="728" actId="700"/>
          <ac:spMkLst>
            <pc:docMk/>
            <pc:sldMk cId="1006504909" sldId="309"/>
            <ac:spMk id="2" creationId="{0C785F7F-A10D-F183-4171-EC149B121BF6}"/>
          </ac:spMkLst>
        </pc:spChg>
        <pc:spChg chg="add del mod">
          <ac:chgData name="Adam Rudell" userId="a6a797f7-0d73-4a8f-a2bd-1d3c9ee13858" providerId="ADAL" clId="{F67CE73E-C461-4F61-A7D0-FAB67628671B}" dt="2022-10-13T22:20:55.649" v="329"/>
          <ac:spMkLst>
            <pc:docMk/>
            <pc:sldMk cId="1006504909" sldId="309"/>
            <ac:spMk id="2" creationId="{CCFCBE17-E6F2-55DB-33A6-B5BF08522B85}"/>
          </ac:spMkLst>
        </pc:spChg>
        <pc:spChg chg="add mod ord">
          <ac:chgData name="Adam Rudell" userId="a6a797f7-0d73-4a8f-a2bd-1d3c9ee13858" providerId="ADAL" clId="{F67CE73E-C461-4F61-A7D0-FAB67628671B}" dt="2022-10-24T19:50:18.451" v="10027" actId="20577"/>
          <ac:spMkLst>
            <pc:docMk/>
            <pc:sldMk cId="1006504909" sldId="309"/>
            <ac:spMk id="3" creationId="{C0C1FC3C-5D53-DC2E-B3F7-E6BED28C48CE}"/>
          </ac:spMkLst>
        </pc:spChg>
        <pc:spChg chg="add del mod">
          <ac:chgData name="Adam Rudell" userId="a6a797f7-0d73-4a8f-a2bd-1d3c9ee13858" providerId="ADAL" clId="{F67CE73E-C461-4F61-A7D0-FAB67628671B}" dt="2022-10-13T22:20:55.649" v="329"/>
          <ac:spMkLst>
            <pc:docMk/>
            <pc:sldMk cId="1006504909" sldId="309"/>
            <ac:spMk id="3" creationId="{CF438B8A-A676-9798-8F48-4224E766FC1B}"/>
          </ac:spMkLst>
        </pc:spChg>
        <pc:spChg chg="add del mod ord">
          <ac:chgData name="Adam Rudell" userId="a6a797f7-0d73-4a8f-a2bd-1d3c9ee13858" providerId="ADAL" clId="{F67CE73E-C461-4F61-A7D0-FAB67628671B}" dt="2022-10-14T21:32:32.728" v="1550"/>
          <ac:spMkLst>
            <pc:docMk/>
            <pc:sldMk cId="1006504909" sldId="309"/>
            <ac:spMk id="4" creationId="{04D4F5D5-DA7C-39D6-40BC-0B96C551BD64}"/>
          </ac:spMkLst>
        </pc:spChg>
        <pc:spChg chg="add del mod ord">
          <ac:chgData name="Adam Rudell" userId="a6a797f7-0d73-4a8f-a2bd-1d3c9ee13858" providerId="ADAL" clId="{F67CE73E-C461-4F61-A7D0-FAB67628671B}" dt="2022-10-13T22:21:06.757" v="331" actId="700"/>
          <ac:spMkLst>
            <pc:docMk/>
            <pc:sldMk cId="1006504909" sldId="309"/>
            <ac:spMk id="4" creationId="{F7D2FA70-866F-8495-CC3D-490F1CE38808}"/>
          </ac:spMkLst>
        </pc:spChg>
        <pc:spChg chg="add del mod ord">
          <ac:chgData name="Adam Rudell" userId="a6a797f7-0d73-4a8f-a2bd-1d3c9ee13858" providerId="ADAL" clId="{F67CE73E-C461-4F61-A7D0-FAB67628671B}" dt="2022-10-13T22:21:06.757" v="331" actId="700"/>
          <ac:spMkLst>
            <pc:docMk/>
            <pc:sldMk cId="1006504909" sldId="309"/>
            <ac:spMk id="5" creationId="{7CB3DE5F-D99B-2AA7-B971-50013DAF627B}"/>
          </ac:spMkLst>
        </pc:spChg>
        <pc:spChg chg="add mod ord">
          <ac:chgData name="Adam Rudell" userId="a6a797f7-0d73-4a8f-a2bd-1d3c9ee13858" providerId="ADAL" clId="{F67CE73E-C461-4F61-A7D0-FAB67628671B}" dt="2022-10-14T20:58:43.486" v="731" actId="27636"/>
          <ac:spMkLst>
            <pc:docMk/>
            <pc:sldMk cId="1006504909" sldId="309"/>
            <ac:spMk id="6" creationId="{89DC1E7B-6E72-ABE5-4ECC-ECE490AA92F1}"/>
          </ac:spMkLst>
        </pc:spChg>
        <pc:spChg chg="add del mod ord">
          <ac:chgData name="Adam Rudell" userId="a6a797f7-0d73-4a8f-a2bd-1d3c9ee13858" providerId="ADAL" clId="{F67CE73E-C461-4F61-A7D0-FAB67628671B}" dt="2022-10-13T22:21:26.609" v="335"/>
          <ac:spMkLst>
            <pc:docMk/>
            <pc:sldMk cId="1006504909" sldId="309"/>
            <ac:spMk id="7" creationId="{DED6BC9E-D69B-BD54-9B65-A3893202E1D8}"/>
          </ac:spMkLst>
        </pc:spChg>
        <pc:spChg chg="ord">
          <ac:chgData name="Adam Rudell" userId="a6a797f7-0d73-4a8f-a2bd-1d3c9ee13858" providerId="ADAL" clId="{F67CE73E-C461-4F61-A7D0-FAB67628671B}" dt="2022-10-13T22:21:45.249" v="337" actId="26606"/>
          <ac:spMkLst>
            <pc:docMk/>
            <pc:sldMk cId="1006504909" sldId="309"/>
            <ac:spMk id="9" creationId="{2CD9AFD9-5FBC-4FBB-AAF8-B0B45C11C806}"/>
          </ac:spMkLst>
        </pc:spChg>
        <pc:spChg chg="add del mod">
          <ac:chgData name="Adam Rudell" userId="a6a797f7-0d73-4a8f-a2bd-1d3c9ee13858" providerId="ADAL" clId="{F67CE73E-C461-4F61-A7D0-FAB67628671B}" dt="2022-10-13T22:22:32.451" v="347" actId="478"/>
          <ac:spMkLst>
            <pc:docMk/>
            <pc:sldMk cId="1006504909" sldId="309"/>
            <ac:spMk id="12" creationId="{3130ACB1-5583-FE38-633C-6597F9CF0DC2}"/>
          </ac:spMkLst>
        </pc:spChg>
        <pc:spChg chg="add del mod">
          <ac:chgData name="Adam Rudell" userId="a6a797f7-0d73-4a8f-a2bd-1d3c9ee13858" providerId="ADAL" clId="{F67CE73E-C461-4F61-A7D0-FAB67628671B}" dt="2022-10-13T22:23:03.209" v="353"/>
          <ac:spMkLst>
            <pc:docMk/>
            <pc:sldMk cId="1006504909" sldId="309"/>
            <ac:spMk id="15" creationId="{40BC2FB8-31C8-7595-8FFC-92B4B68D0419}"/>
          </ac:spMkLst>
        </pc:spChg>
        <pc:spChg chg="mod ord">
          <ac:chgData name="Adam Rudell" userId="a6a797f7-0d73-4a8f-a2bd-1d3c9ee13858" providerId="ADAL" clId="{F67CE73E-C461-4F61-A7D0-FAB67628671B}" dt="2022-10-14T20:58:38.029" v="728" actId="700"/>
          <ac:spMkLst>
            <pc:docMk/>
            <pc:sldMk cId="1006504909" sldId="309"/>
            <ac:spMk id="17" creationId="{9C013A56-3D3F-F827-09DC-C47ECC43D703}"/>
          </ac:spMkLst>
        </pc:spChg>
        <pc:spChg chg="add del">
          <ac:chgData name="Adam Rudell" userId="a6a797f7-0d73-4a8f-a2bd-1d3c9ee13858" providerId="ADAL" clId="{F67CE73E-C461-4F61-A7D0-FAB67628671B}" dt="2022-10-14T20:58:38.029" v="728" actId="700"/>
          <ac:spMkLst>
            <pc:docMk/>
            <pc:sldMk cId="1006504909" sldId="309"/>
            <ac:spMk id="18" creationId="{3C54F4CE-85F0-46ED-80DA-9518C9251AD1}"/>
          </ac:spMkLst>
        </pc:spChg>
        <pc:spChg chg="mod ord">
          <ac:chgData name="Adam Rudell" userId="a6a797f7-0d73-4a8f-a2bd-1d3c9ee13858" providerId="ADAL" clId="{F67CE73E-C461-4F61-A7D0-FAB67628671B}" dt="2022-10-14T20:58:38.029" v="728" actId="700"/>
          <ac:spMkLst>
            <pc:docMk/>
            <pc:sldMk cId="1006504909" sldId="309"/>
            <ac:spMk id="19" creationId="{9170E2E8-92F7-1D75-1526-CBA9585BFE91}"/>
          </ac:spMkLst>
        </pc:spChg>
        <pc:spChg chg="add del">
          <ac:chgData name="Adam Rudell" userId="a6a797f7-0d73-4a8f-a2bd-1d3c9ee13858" providerId="ADAL" clId="{F67CE73E-C461-4F61-A7D0-FAB67628671B}" dt="2022-10-14T20:58:38.029" v="728" actId="700"/>
          <ac:spMkLst>
            <pc:docMk/>
            <pc:sldMk cId="1006504909" sldId="309"/>
            <ac:spMk id="20" creationId="{DADD1FCA-8ACB-4958-81DD-4CDD6D3E1921}"/>
          </ac:spMkLst>
        </pc:spChg>
        <pc:spChg chg="del">
          <ac:chgData name="Adam Rudell" userId="a6a797f7-0d73-4a8f-a2bd-1d3c9ee13858" providerId="ADAL" clId="{F67CE73E-C461-4F61-A7D0-FAB67628671B}" dt="2022-10-13T22:21:14.629" v="332" actId="478"/>
          <ac:spMkLst>
            <pc:docMk/>
            <pc:sldMk cId="1006504909" sldId="309"/>
            <ac:spMk id="37" creationId="{98B1E925-5E79-44A0-94B8-24B2E24C4269}"/>
          </ac:spMkLst>
        </pc:spChg>
        <pc:picChg chg="add mod">
          <ac:chgData name="Adam Rudell" userId="a6a797f7-0d73-4a8f-a2bd-1d3c9ee13858" providerId="ADAL" clId="{F67CE73E-C461-4F61-A7D0-FAB67628671B}" dt="2022-10-14T21:32:32.728" v="1550"/>
          <ac:picMkLst>
            <pc:docMk/>
            <pc:sldMk cId="1006504909" sldId="309"/>
            <ac:picMk id="5" creationId="{1FF19E68-F359-AEB5-936E-EAB77B98583F}"/>
          </ac:picMkLst>
        </pc:picChg>
        <pc:picChg chg="add del mod">
          <ac:chgData name="Adam Rudell" userId="a6a797f7-0d73-4a8f-a2bd-1d3c9ee13858" providerId="ADAL" clId="{F67CE73E-C461-4F61-A7D0-FAB67628671B}" dt="2022-10-13T22:22:39.656" v="348" actId="478"/>
          <ac:picMkLst>
            <pc:docMk/>
            <pc:sldMk cId="1006504909" sldId="309"/>
            <ac:picMk id="8" creationId="{2EDE889A-2FE1-7141-C140-5620A0D8C339}"/>
          </ac:picMkLst>
        </pc:picChg>
        <pc:picChg chg="del">
          <ac:chgData name="Adam Rudell" userId="a6a797f7-0d73-4a8f-a2bd-1d3c9ee13858" providerId="ADAL" clId="{F67CE73E-C461-4F61-A7D0-FAB67628671B}" dt="2022-10-13T22:21:28.160" v="336" actId="478"/>
          <ac:picMkLst>
            <pc:docMk/>
            <pc:sldMk cId="1006504909" sldId="309"/>
            <ac:picMk id="10" creationId="{78B1726C-F51A-4E15-A816-FBA231447685}"/>
          </ac:picMkLst>
        </pc:picChg>
        <pc:picChg chg="add del">
          <ac:chgData name="Adam Rudell" userId="a6a797f7-0d73-4a8f-a2bd-1d3c9ee13858" providerId="ADAL" clId="{F67CE73E-C461-4F61-A7D0-FAB67628671B}" dt="2022-10-14T20:58:38.029" v="728" actId="700"/>
          <ac:picMkLst>
            <pc:docMk/>
            <pc:sldMk cId="1006504909" sldId="309"/>
            <ac:picMk id="14" creationId="{DEB2E8C4-C3E7-4048-A43D-9859510CFA98}"/>
          </ac:picMkLst>
        </pc:picChg>
        <pc:picChg chg="add del mod">
          <ac:chgData name="Adam Rudell" userId="a6a797f7-0d73-4a8f-a2bd-1d3c9ee13858" providerId="ADAL" clId="{F67CE73E-C461-4F61-A7D0-FAB67628671B}" dt="2022-10-13T22:22:31.850" v="346"/>
          <ac:picMkLst>
            <pc:docMk/>
            <pc:sldMk cId="1006504909" sldId="309"/>
            <ac:picMk id="1026" creationId="{9CF325DD-D614-17C2-B914-29FD464697F1}"/>
          </ac:picMkLst>
        </pc:picChg>
        <pc:picChg chg="add del mod">
          <ac:chgData name="Adam Rudell" userId="a6a797f7-0d73-4a8f-a2bd-1d3c9ee13858" providerId="ADAL" clId="{F67CE73E-C461-4F61-A7D0-FAB67628671B}" dt="2022-10-13T22:23:02.610" v="352"/>
          <ac:picMkLst>
            <pc:docMk/>
            <pc:sldMk cId="1006504909" sldId="309"/>
            <ac:picMk id="1028" creationId="{FF5E5FC2-D41F-8C6F-4D6A-8EF9AFFFE438}"/>
          </ac:picMkLst>
        </pc:picChg>
        <pc:picChg chg="add del mod">
          <ac:chgData name="Adam Rudell" userId="a6a797f7-0d73-4a8f-a2bd-1d3c9ee13858" providerId="ADAL" clId="{F67CE73E-C461-4F61-A7D0-FAB67628671B}" dt="2022-10-14T20:58:28.248" v="727" actId="478"/>
          <ac:picMkLst>
            <pc:docMk/>
            <pc:sldMk cId="1006504909" sldId="309"/>
            <ac:picMk id="1030" creationId="{5FF5CAEE-0218-FB77-2DC4-D34B7161D339}"/>
          </ac:picMkLst>
        </pc:picChg>
        <pc:inkChg chg="add del">
          <ac:chgData name="Adam Rudell" userId="a6a797f7-0d73-4a8f-a2bd-1d3c9ee13858" providerId="ADAL" clId="{F67CE73E-C461-4F61-A7D0-FAB67628671B}" dt="2022-10-14T20:58:38.029" v="728" actId="700"/>
          <ac:inkMkLst>
            <pc:docMk/>
            <pc:sldMk cId="1006504909" sldId="309"/>
            <ac:inkMk id="16" creationId="{24D29CCB-7956-4E3E-8880-304085F04BF4}"/>
          </ac:inkMkLst>
        </pc:inkChg>
      </pc:sldChg>
      <pc:sldChg chg="addSp delSp modSp add del mod ord modClrScheme modShow chgLayout modNotesTx">
        <pc:chgData name="Adam Rudell" userId="a6a797f7-0d73-4a8f-a2bd-1d3c9ee13858" providerId="ADAL" clId="{F67CE73E-C461-4F61-A7D0-FAB67628671B}" dt="2022-10-25T13:53:15.106" v="14068" actId="2696"/>
        <pc:sldMkLst>
          <pc:docMk/>
          <pc:sldMk cId="2624988777" sldId="310"/>
        </pc:sldMkLst>
        <pc:spChg chg="add del mod ord">
          <ac:chgData name="Adam Rudell" userId="a6a797f7-0d73-4a8f-a2bd-1d3c9ee13858" providerId="ADAL" clId="{F67CE73E-C461-4F61-A7D0-FAB67628671B}" dt="2022-10-13T22:10:14.097" v="208" actId="700"/>
          <ac:spMkLst>
            <pc:docMk/>
            <pc:sldMk cId="2624988777" sldId="310"/>
            <ac:spMk id="2" creationId="{C13C1ED6-5C94-0104-6AA9-4A92B74623D4}"/>
          </ac:spMkLst>
        </pc:spChg>
        <pc:spChg chg="add mod ord">
          <ac:chgData name="Adam Rudell" userId="a6a797f7-0d73-4a8f-a2bd-1d3c9ee13858" providerId="ADAL" clId="{F67CE73E-C461-4F61-A7D0-FAB67628671B}" dt="2022-10-14T20:54:31.081" v="640" actId="20577"/>
          <ac:spMkLst>
            <pc:docMk/>
            <pc:sldMk cId="2624988777" sldId="310"/>
            <ac:spMk id="2" creationId="{EDBC47F8-DAC0-A6F6-E385-3CEBCD2ABBC0}"/>
          </ac:spMkLst>
        </pc:spChg>
        <pc:spChg chg="add mod ord">
          <ac:chgData name="Adam Rudell" userId="a6a797f7-0d73-4a8f-a2bd-1d3c9ee13858" providerId="ADAL" clId="{F67CE73E-C461-4F61-A7D0-FAB67628671B}" dt="2022-10-14T20:53:51.649" v="623" actId="700"/>
          <ac:spMkLst>
            <pc:docMk/>
            <pc:sldMk cId="2624988777" sldId="310"/>
            <ac:spMk id="3" creationId="{1503924B-791A-2EC8-5599-2EF13161FC85}"/>
          </ac:spMkLst>
        </pc:spChg>
        <pc:spChg chg="add del mod">
          <ac:chgData name="Adam Rudell" userId="a6a797f7-0d73-4a8f-a2bd-1d3c9ee13858" providerId="ADAL" clId="{F67CE73E-C461-4F61-A7D0-FAB67628671B}" dt="2022-10-13T22:20:35.766" v="323"/>
          <ac:spMkLst>
            <pc:docMk/>
            <pc:sldMk cId="2624988777" sldId="310"/>
            <ac:spMk id="4" creationId="{2BDF9A69-F663-ABBA-C3FD-C218E151DF7D}"/>
          </ac:spMkLst>
        </pc:spChg>
        <pc:spChg chg="add del mod ord">
          <ac:chgData name="Adam Rudell" userId="a6a797f7-0d73-4a8f-a2bd-1d3c9ee13858" providerId="ADAL" clId="{F67CE73E-C461-4F61-A7D0-FAB67628671B}" dt="2022-10-14T20:55:00.112" v="643" actId="22"/>
          <ac:spMkLst>
            <pc:docMk/>
            <pc:sldMk cId="2624988777" sldId="310"/>
            <ac:spMk id="4" creationId="{DA81277C-D593-1234-D1DB-348060029C57}"/>
          </ac:spMkLst>
        </pc:spChg>
        <pc:spChg chg="mod ord">
          <ac:chgData name="Adam Rudell" userId="a6a797f7-0d73-4a8f-a2bd-1d3c9ee13858" providerId="ADAL" clId="{F67CE73E-C461-4F61-A7D0-FAB67628671B}" dt="2022-10-14T20:53:51.649" v="623" actId="700"/>
          <ac:spMkLst>
            <pc:docMk/>
            <pc:sldMk cId="2624988777" sldId="310"/>
            <ac:spMk id="5" creationId="{6636C766-8826-1545-EF32-C7F47FB6D802}"/>
          </ac:spMkLst>
        </pc:spChg>
        <pc:spChg chg="mod ord">
          <ac:chgData name="Adam Rudell" userId="a6a797f7-0d73-4a8f-a2bd-1d3c9ee13858" providerId="ADAL" clId="{F67CE73E-C461-4F61-A7D0-FAB67628671B}" dt="2022-10-14T20:53:51.649" v="623" actId="700"/>
          <ac:spMkLst>
            <pc:docMk/>
            <pc:sldMk cId="2624988777" sldId="310"/>
            <ac:spMk id="6" creationId="{BE73B393-9281-A17A-9C73-DAC51834B8EA}"/>
          </ac:spMkLst>
        </pc:spChg>
        <pc:spChg chg="add mod ord">
          <ac:chgData name="Adam Rudell" userId="a6a797f7-0d73-4a8f-a2bd-1d3c9ee13858" providerId="ADAL" clId="{F67CE73E-C461-4F61-A7D0-FAB67628671B}" dt="2022-10-14T20:55:28.980" v="648" actId="403"/>
          <ac:spMkLst>
            <pc:docMk/>
            <pc:sldMk cId="2624988777" sldId="310"/>
            <ac:spMk id="7" creationId="{2F5FE906-054D-929D-6639-9AE69D997614}"/>
          </ac:spMkLst>
        </pc:spChg>
        <pc:spChg chg="add del mod ord">
          <ac:chgData name="Adam Rudell" userId="a6a797f7-0d73-4a8f-a2bd-1d3c9ee13858" providerId="ADAL" clId="{F67CE73E-C461-4F61-A7D0-FAB67628671B}" dt="2022-10-14T20:55:11.317" v="644" actId="22"/>
          <ac:spMkLst>
            <pc:docMk/>
            <pc:sldMk cId="2624988777" sldId="310"/>
            <ac:spMk id="8" creationId="{18E959A0-2AE5-CE27-36D5-B72A026C8753}"/>
          </ac:spMkLst>
        </pc:spChg>
        <pc:spChg chg="del">
          <ac:chgData name="Adam Rudell" userId="a6a797f7-0d73-4a8f-a2bd-1d3c9ee13858" providerId="ADAL" clId="{F67CE73E-C461-4F61-A7D0-FAB67628671B}" dt="2022-10-13T22:11:22.688" v="225" actId="478"/>
          <ac:spMkLst>
            <pc:docMk/>
            <pc:sldMk cId="2624988777" sldId="310"/>
            <ac:spMk id="10" creationId="{A61F76A4-111E-40A7-893B-A7C85D8A054C}"/>
          </ac:spMkLst>
        </pc:spChg>
        <pc:spChg chg="add del">
          <ac:chgData name="Adam Rudell" userId="a6a797f7-0d73-4a8f-a2bd-1d3c9ee13858" providerId="ADAL" clId="{F67CE73E-C461-4F61-A7D0-FAB67628671B}" dt="2022-10-14T20:54:20.333" v="630" actId="478"/>
          <ac:spMkLst>
            <pc:docMk/>
            <pc:sldMk cId="2624988777" sldId="310"/>
            <ac:spMk id="16" creationId="{9ED8CACC-F7B8-4FBA-B2CF-AEFFF5C4F0AD}"/>
          </ac:spMkLst>
        </pc:spChg>
        <pc:spChg chg="add del">
          <ac:chgData name="Adam Rudell" userId="a6a797f7-0d73-4a8f-a2bd-1d3c9ee13858" providerId="ADAL" clId="{F67CE73E-C461-4F61-A7D0-FAB67628671B}" dt="2022-10-14T20:54:20.892" v="631" actId="478"/>
          <ac:spMkLst>
            <pc:docMk/>
            <pc:sldMk cId="2624988777" sldId="310"/>
            <ac:spMk id="18" creationId="{75CBFE71-B894-4486-AE4D-CFC4EA1CAC7F}"/>
          </ac:spMkLst>
        </pc:spChg>
        <pc:graphicFrameChg chg="add del mod ord modGraphic">
          <ac:chgData name="Adam Rudell" userId="a6a797f7-0d73-4a8f-a2bd-1d3c9ee13858" providerId="ADAL" clId="{F67CE73E-C461-4F61-A7D0-FAB67628671B}" dt="2022-10-14T20:54:59.012" v="642" actId="3680"/>
          <ac:graphicFrameMkLst>
            <pc:docMk/>
            <pc:sldMk cId="2624988777" sldId="310"/>
            <ac:graphicFrameMk id="9" creationId="{1AA79126-8B5E-E13D-5F12-FB9A8FC06B59}"/>
          </ac:graphicFrameMkLst>
        </pc:graphicFrameChg>
        <pc:picChg chg="add mod ord">
          <ac:chgData name="Adam Rudell" userId="a6a797f7-0d73-4a8f-a2bd-1d3c9ee13858" providerId="ADAL" clId="{F67CE73E-C461-4F61-A7D0-FAB67628671B}" dt="2022-10-14T20:55:00.112" v="643" actId="22"/>
          <ac:picMkLst>
            <pc:docMk/>
            <pc:sldMk cId="2624988777" sldId="310"/>
            <ac:picMk id="11" creationId="{B479D2FC-D5ED-F342-AACB-10C3AB4B75FF}"/>
          </ac:picMkLst>
        </pc:picChg>
        <pc:picChg chg="del mod ord">
          <ac:chgData name="Adam Rudell" userId="a6a797f7-0d73-4a8f-a2bd-1d3c9ee13858" providerId="ADAL" clId="{F67CE73E-C461-4F61-A7D0-FAB67628671B}" dt="2022-10-14T20:53:14.586" v="622" actId="478"/>
          <ac:picMkLst>
            <pc:docMk/>
            <pc:sldMk cId="2624988777" sldId="310"/>
            <ac:picMk id="13" creationId="{2B3E788D-F44C-4455-9FD1-F390FA3A3C28}"/>
          </ac:picMkLst>
        </pc:picChg>
        <pc:picChg chg="del mod ord">
          <ac:chgData name="Adam Rudell" userId="a6a797f7-0d73-4a8f-a2bd-1d3c9ee13858" providerId="ADAL" clId="{F67CE73E-C461-4F61-A7D0-FAB67628671B}" dt="2022-10-14T20:52:54.932" v="621" actId="478"/>
          <ac:picMkLst>
            <pc:docMk/>
            <pc:sldMk cId="2624988777" sldId="310"/>
            <ac:picMk id="14" creationId="{2A046FE5-F77C-4AC2-B00C-536EB1B42430}"/>
          </ac:picMkLst>
        </pc:picChg>
        <pc:picChg chg="add mod ord">
          <ac:chgData name="Adam Rudell" userId="a6a797f7-0d73-4a8f-a2bd-1d3c9ee13858" providerId="ADAL" clId="{F67CE73E-C461-4F61-A7D0-FAB67628671B}" dt="2022-10-14T20:55:11.317" v="644" actId="22"/>
          <ac:picMkLst>
            <pc:docMk/>
            <pc:sldMk cId="2624988777" sldId="310"/>
            <ac:picMk id="15" creationId="{2023FEDE-D27B-965A-6779-3499A8B9272D}"/>
          </ac:picMkLst>
        </pc:picChg>
      </pc:sldChg>
      <pc:sldChg chg="addSp delSp modSp add del mod modClrScheme modShow chgLayout">
        <pc:chgData name="Adam Rudell" userId="a6a797f7-0d73-4a8f-a2bd-1d3c9ee13858" providerId="ADAL" clId="{F67CE73E-C461-4F61-A7D0-FAB67628671B}" dt="2022-10-24T19:55:12.406" v="10074" actId="2696"/>
        <pc:sldMkLst>
          <pc:docMk/>
          <pc:sldMk cId="1905564190" sldId="311"/>
        </pc:sldMkLst>
        <pc:spChg chg="add del mod ord">
          <ac:chgData name="Adam Rudell" userId="a6a797f7-0d73-4a8f-a2bd-1d3c9ee13858" providerId="ADAL" clId="{F67CE73E-C461-4F61-A7D0-FAB67628671B}" dt="2022-10-13T22:20:43.871" v="326"/>
          <ac:spMkLst>
            <pc:docMk/>
            <pc:sldMk cId="1905564190" sldId="311"/>
            <ac:spMk id="2" creationId="{DACB400B-9F78-1EBC-0C47-3867AEEA2646}"/>
          </ac:spMkLst>
        </pc:spChg>
        <pc:spChg chg="add del mod">
          <ac:chgData name="Adam Rudell" userId="a6a797f7-0d73-4a8f-a2bd-1d3c9ee13858" providerId="ADAL" clId="{F67CE73E-C461-4F61-A7D0-FAB67628671B}" dt="2022-10-13T22:20:43.871" v="326"/>
          <ac:spMkLst>
            <pc:docMk/>
            <pc:sldMk cId="1905564190" sldId="311"/>
            <ac:spMk id="3" creationId="{E5F107A6-6250-B605-FD29-983013AD5185}"/>
          </ac:spMkLst>
        </pc:spChg>
        <pc:spChg chg="mod ord">
          <ac:chgData name="Adam Rudell" userId="a6a797f7-0d73-4a8f-a2bd-1d3c9ee13858" providerId="ADAL" clId="{F67CE73E-C461-4F61-A7D0-FAB67628671B}" dt="2022-10-13T22:20:43.871" v="326"/>
          <ac:spMkLst>
            <pc:docMk/>
            <pc:sldMk cId="1905564190" sldId="311"/>
            <ac:spMk id="4" creationId="{0B5D4088-E55D-4F0B-8CE5-87607F31F788}"/>
          </ac:spMkLst>
        </pc:spChg>
        <pc:spChg chg="add del mod">
          <ac:chgData name="Adam Rudell" userId="a6a797f7-0d73-4a8f-a2bd-1d3c9ee13858" providerId="ADAL" clId="{F67CE73E-C461-4F61-A7D0-FAB67628671B}" dt="2022-10-13T22:20:43.871" v="326"/>
          <ac:spMkLst>
            <pc:docMk/>
            <pc:sldMk cId="1905564190" sldId="311"/>
            <ac:spMk id="5" creationId="{1C8E5C09-2AB5-68DF-D149-1DB22DDD777C}"/>
          </ac:spMkLst>
        </pc:spChg>
        <pc:spChg chg="add mod">
          <ac:chgData name="Adam Rudell" userId="a6a797f7-0d73-4a8f-a2bd-1d3c9ee13858" providerId="ADAL" clId="{F67CE73E-C461-4F61-A7D0-FAB67628671B}" dt="2022-10-13T22:20:43.871" v="326"/>
          <ac:spMkLst>
            <pc:docMk/>
            <pc:sldMk cId="1905564190" sldId="311"/>
            <ac:spMk id="7" creationId="{161CBD6C-79FA-8804-228B-6A235FF9F15C}"/>
          </ac:spMkLst>
        </pc:spChg>
        <pc:picChg chg="mod ord">
          <ac:chgData name="Adam Rudell" userId="a6a797f7-0d73-4a8f-a2bd-1d3c9ee13858" providerId="ADAL" clId="{F67CE73E-C461-4F61-A7D0-FAB67628671B}" dt="2022-10-13T22:20:43.871" v="326"/>
          <ac:picMkLst>
            <pc:docMk/>
            <pc:sldMk cId="1905564190" sldId="311"/>
            <ac:picMk id="6" creationId="{B4C510DC-A239-4BA4-A6C2-B44B7A56A605}"/>
          </ac:picMkLst>
        </pc:picChg>
      </pc:sldChg>
      <pc:sldChg chg="addSp delSp modSp add del mod ord modClrScheme modShow chgLayout modNotesTx">
        <pc:chgData name="Adam Rudell" userId="a6a797f7-0d73-4a8f-a2bd-1d3c9ee13858" providerId="ADAL" clId="{F67CE73E-C461-4F61-A7D0-FAB67628671B}" dt="2022-10-25T13:53:15.106" v="14068" actId="2696"/>
        <pc:sldMkLst>
          <pc:docMk/>
          <pc:sldMk cId="1259070742" sldId="312"/>
        </pc:sldMkLst>
        <pc:spChg chg="add del mod">
          <ac:chgData name="Adam Rudell" userId="a6a797f7-0d73-4a8f-a2bd-1d3c9ee13858" providerId="ADAL" clId="{F67CE73E-C461-4F61-A7D0-FAB67628671B}" dt="2022-10-13T22:20:47.416" v="327"/>
          <ac:spMkLst>
            <pc:docMk/>
            <pc:sldMk cId="1259070742" sldId="312"/>
            <ac:spMk id="2" creationId="{2DAC65E8-4487-6A7A-7BB3-36BD2890107C}"/>
          </ac:spMkLst>
        </pc:spChg>
        <pc:spChg chg="add mod ord">
          <ac:chgData name="Adam Rudell" userId="a6a797f7-0d73-4a8f-a2bd-1d3c9ee13858" providerId="ADAL" clId="{F67CE73E-C461-4F61-A7D0-FAB67628671B}" dt="2022-10-24T21:48:33.676" v="13068" actId="20577"/>
          <ac:spMkLst>
            <pc:docMk/>
            <pc:sldMk cId="1259070742" sldId="312"/>
            <ac:spMk id="2" creationId="{A5CF163F-7ADB-D481-942A-3A40170311C0}"/>
          </ac:spMkLst>
        </pc:spChg>
        <pc:spChg chg="add del mod ord">
          <ac:chgData name="Adam Rudell" userId="a6a797f7-0d73-4a8f-a2bd-1d3c9ee13858" providerId="ADAL" clId="{F67CE73E-C461-4F61-A7D0-FAB67628671B}" dt="2022-10-24T21:33:14.726" v="12337" actId="22"/>
          <ac:spMkLst>
            <pc:docMk/>
            <pc:sldMk cId="1259070742" sldId="312"/>
            <ac:spMk id="3" creationId="{6D7C089E-5551-E4CF-7D27-DABF06FCB3CC}"/>
          </ac:spMkLst>
        </pc:spChg>
        <pc:spChg chg="add del mod">
          <ac:chgData name="Adam Rudell" userId="a6a797f7-0d73-4a8f-a2bd-1d3c9ee13858" providerId="ADAL" clId="{F67CE73E-C461-4F61-A7D0-FAB67628671B}" dt="2022-10-13T22:20:47.416" v="327"/>
          <ac:spMkLst>
            <pc:docMk/>
            <pc:sldMk cId="1259070742" sldId="312"/>
            <ac:spMk id="3" creationId="{A4BDB194-E557-52A9-E68A-5423E1A3C20C}"/>
          </ac:spMkLst>
        </pc:spChg>
        <pc:spChg chg="mod ord">
          <ac:chgData name="Adam Rudell" userId="a6a797f7-0d73-4a8f-a2bd-1d3c9ee13858" providerId="ADAL" clId="{F67CE73E-C461-4F61-A7D0-FAB67628671B}" dt="2022-10-24T21:32:58.423" v="12336" actId="700"/>
          <ac:spMkLst>
            <pc:docMk/>
            <pc:sldMk cId="1259070742" sldId="312"/>
            <ac:spMk id="4" creationId="{D135A396-A1FD-48A5-B893-E0352246B1FF}"/>
          </ac:spMkLst>
        </pc:spChg>
        <pc:spChg chg="del mod ord">
          <ac:chgData name="Adam Rudell" userId="a6a797f7-0d73-4a8f-a2bd-1d3c9ee13858" providerId="ADAL" clId="{F67CE73E-C461-4F61-A7D0-FAB67628671B}" dt="2022-10-24T21:32:58.423" v="12336" actId="700"/>
          <ac:spMkLst>
            <pc:docMk/>
            <pc:sldMk cId="1259070742" sldId="312"/>
            <ac:spMk id="5" creationId="{8C0971F7-70A8-46E4-BA29-CBB6BC1B9752}"/>
          </ac:spMkLst>
        </pc:spChg>
        <pc:spChg chg="mod ord">
          <ac:chgData name="Adam Rudell" userId="a6a797f7-0d73-4a8f-a2bd-1d3c9ee13858" providerId="ADAL" clId="{F67CE73E-C461-4F61-A7D0-FAB67628671B}" dt="2022-10-24T21:32:58.423" v="12336" actId="700"/>
          <ac:spMkLst>
            <pc:docMk/>
            <pc:sldMk cId="1259070742" sldId="312"/>
            <ac:spMk id="6" creationId="{A47C49AA-2489-2A08-3F5F-F241B36F3CD5}"/>
          </ac:spMkLst>
        </pc:spChg>
        <pc:spChg chg="mod ord">
          <ac:chgData name="Adam Rudell" userId="a6a797f7-0d73-4a8f-a2bd-1d3c9ee13858" providerId="ADAL" clId="{F67CE73E-C461-4F61-A7D0-FAB67628671B}" dt="2022-10-24T21:32:58.423" v="12336" actId="700"/>
          <ac:spMkLst>
            <pc:docMk/>
            <pc:sldMk cId="1259070742" sldId="312"/>
            <ac:spMk id="7" creationId="{3066D334-547E-579A-6CDA-1D2DDDD8E41E}"/>
          </ac:spMkLst>
        </pc:spChg>
        <pc:spChg chg="add del mod">
          <ac:chgData name="Adam Rudell" userId="a6a797f7-0d73-4a8f-a2bd-1d3c9ee13858" providerId="ADAL" clId="{F67CE73E-C461-4F61-A7D0-FAB67628671B}" dt="2022-10-24T21:44:49.038" v="12699"/>
          <ac:spMkLst>
            <pc:docMk/>
            <pc:sldMk cId="1259070742" sldId="312"/>
            <ac:spMk id="13" creationId="{43747785-D12C-CEDF-1AE6-F3D89BD3BF4D}"/>
          </ac:spMkLst>
        </pc:spChg>
        <pc:picChg chg="add del mod ord">
          <ac:chgData name="Adam Rudell" userId="a6a797f7-0d73-4a8f-a2bd-1d3c9ee13858" providerId="ADAL" clId="{F67CE73E-C461-4F61-A7D0-FAB67628671B}" dt="2022-10-24T21:44:48.024" v="12698" actId="478"/>
          <ac:picMkLst>
            <pc:docMk/>
            <pc:sldMk cId="1259070742" sldId="312"/>
            <ac:picMk id="9" creationId="{BEB26076-5833-5D1F-6D6C-BCC23AD6DC20}"/>
          </ac:picMkLst>
        </pc:picChg>
        <pc:picChg chg="add del mod">
          <ac:chgData name="Adam Rudell" userId="a6a797f7-0d73-4a8f-a2bd-1d3c9ee13858" providerId="ADAL" clId="{F67CE73E-C461-4F61-A7D0-FAB67628671B}" dt="2022-10-24T21:44:45.812" v="12697" actId="478"/>
          <ac:picMkLst>
            <pc:docMk/>
            <pc:sldMk cId="1259070742" sldId="312"/>
            <ac:picMk id="11" creationId="{20ACADA4-0C8F-A66F-0AA6-EA9179FFB790}"/>
          </ac:picMkLst>
        </pc:picChg>
        <pc:picChg chg="add mod">
          <ac:chgData name="Adam Rudell" userId="a6a797f7-0d73-4a8f-a2bd-1d3c9ee13858" providerId="ADAL" clId="{F67CE73E-C461-4F61-A7D0-FAB67628671B}" dt="2022-10-24T21:44:49.038" v="12699"/>
          <ac:picMkLst>
            <pc:docMk/>
            <pc:sldMk cId="1259070742" sldId="312"/>
            <ac:picMk id="14" creationId="{93802EE4-367E-3EC3-735D-C1478A5AD463}"/>
          </ac:picMkLst>
        </pc:picChg>
      </pc:sldChg>
      <pc:sldChg chg="addSp delSp modSp add del mod ord modClrScheme modShow chgLayout">
        <pc:chgData name="Adam Rudell" userId="a6a797f7-0d73-4a8f-a2bd-1d3c9ee13858" providerId="ADAL" clId="{F67CE73E-C461-4F61-A7D0-FAB67628671B}" dt="2022-10-24T19:17:05.792" v="9350" actId="47"/>
        <pc:sldMkLst>
          <pc:docMk/>
          <pc:sldMk cId="1118949277" sldId="313"/>
        </pc:sldMkLst>
        <pc:spChg chg="add del mod ord">
          <ac:chgData name="Adam Rudell" userId="a6a797f7-0d73-4a8f-a2bd-1d3c9ee13858" providerId="ADAL" clId="{F67CE73E-C461-4F61-A7D0-FAB67628671B}" dt="2022-10-13T22:10:52.900" v="216" actId="700"/>
          <ac:spMkLst>
            <pc:docMk/>
            <pc:sldMk cId="1118949277" sldId="313"/>
            <ac:spMk id="2" creationId="{1AD92B71-D61C-0D7A-561A-BBF3E5F640FD}"/>
          </ac:spMkLst>
        </pc:spChg>
        <pc:spChg chg="add mod ord">
          <ac:chgData name="Adam Rudell" userId="a6a797f7-0d73-4a8f-a2bd-1d3c9ee13858" providerId="ADAL" clId="{F67CE73E-C461-4F61-A7D0-FAB67628671B}" dt="2022-10-13T22:20:24.103" v="320"/>
          <ac:spMkLst>
            <pc:docMk/>
            <pc:sldMk cId="1118949277" sldId="313"/>
            <ac:spMk id="3" creationId="{B6AC0885-2E23-373E-0EC5-C8AC0699B76B}"/>
          </ac:spMkLst>
        </pc:spChg>
        <pc:spChg chg="add del mod">
          <ac:chgData name="Adam Rudell" userId="a6a797f7-0d73-4a8f-a2bd-1d3c9ee13858" providerId="ADAL" clId="{F67CE73E-C461-4F61-A7D0-FAB67628671B}" dt="2022-10-13T22:20:24.103" v="320"/>
          <ac:spMkLst>
            <pc:docMk/>
            <pc:sldMk cId="1118949277" sldId="313"/>
            <ac:spMk id="4" creationId="{9E5A4BF5-2D1F-567A-19AD-2BBFF5287616}"/>
          </ac:spMkLst>
        </pc:spChg>
        <pc:spChg chg="del">
          <ac:chgData name="Adam Rudell" userId="a6a797f7-0d73-4a8f-a2bd-1d3c9ee13858" providerId="ADAL" clId="{F67CE73E-C461-4F61-A7D0-FAB67628671B}" dt="2022-10-13T22:11:07.365" v="222" actId="478"/>
          <ac:spMkLst>
            <pc:docMk/>
            <pc:sldMk cId="1118949277" sldId="313"/>
            <ac:spMk id="10" creationId="{A61F76A4-111E-40A7-893B-A7C85D8A054C}"/>
          </ac:spMkLst>
        </pc:spChg>
        <pc:picChg chg="mod ord">
          <ac:chgData name="Adam Rudell" userId="a6a797f7-0d73-4a8f-a2bd-1d3c9ee13858" providerId="ADAL" clId="{F67CE73E-C461-4F61-A7D0-FAB67628671B}" dt="2022-10-13T22:20:33.245" v="322" actId="14100"/>
          <ac:picMkLst>
            <pc:docMk/>
            <pc:sldMk cId="1118949277" sldId="313"/>
            <ac:picMk id="12" creationId="{B96E2F0D-5C27-4055-97E7-84414FBA34A4}"/>
          </ac:picMkLst>
        </pc:picChg>
      </pc:sldChg>
      <pc:sldChg chg="addSp delSp modSp mod modClrScheme modCm chgLayout">
        <pc:chgData name="Adam Rudell" userId="a6a797f7-0d73-4a8f-a2bd-1d3c9ee13858" providerId="ADAL" clId="{F67CE73E-C461-4F61-A7D0-FAB67628671B}" dt="2022-12-04T17:06:47.228" v="23180" actId="22"/>
        <pc:sldMkLst>
          <pc:docMk/>
          <pc:sldMk cId="1120720926" sldId="315"/>
        </pc:sldMkLst>
        <pc:spChg chg="mod ord">
          <ac:chgData name="Adam Rudell" userId="a6a797f7-0d73-4a8f-a2bd-1d3c9ee13858" providerId="ADAL" clId="{F67CE73E-C461-4F61-A7D0-FAB67628671B}" dt="2022-10-13T22:25:22.091" v="393"/>
          <ac:spMkLst>
            <pc:docMk/>
            <pc:sldMk cId="1120720926" sldId="315"/>
            <ac:spMk id="2" creationId="{DEF245C2-5A7F-4EEC-A56E-1E29ABD2BFBF}"/>
          </ac:spMkLst>
        </pc:spChg>
        <pc:spChg chg="add del mod">
          <ac:chgData name="Adam Rudell" userId="a6a797f7-0d73-4a8f-a2bd-1d3c9ee13858" providerId="ADAL" clId="{F67CE73E-C461-4F61-A7D0-FAB67628671B}" dt="2022-10-13T22:25:22.091" v="393"/>
          <ac:spMkLst>
            <pc:docMk/>
            <pc:sldMk cId="1120720926" sldId="315"/>
            <ac:spMk id="3" creationId="{0355C404-CE01-4DE3-4092-D74DFADA8EE2}"/>
          </ac:spMkLst>
        </pc:spChg>
        <pc:spChg chg="add del mod">
          <ac:chgData name="Adam Rudell" userId="a6a797f7-0d73-4a8f-a2bd-1d3c9ee13858" providerId="ADAL" clId="{F67CE73E-C461-4F61-A7D0-FAB67628671B}" dt="2022-10-13T22:25:22.091" v="393"/>
          <ac:spMkLst>
            <pc:docMk/>
            <pc:sldMk cId="1120720926" sldId="315"/>
            <ac:spMk id="4" creationId="{5738E1DB-C08F-1E6C-D789-ABAC103CD5B7}"/>
          </ac:spMkLst>
        </pc:spChg>
        <pc:spChg chg="add del mod">
          <ac:chgData name="Adam Rudell" userId="a6a797f7-0d73-4a8f-a2bd-1d3c9ee13858" providerId="ADAL" clId="{F67CE73E-C461-4F61-A7D0-FAB67628671B}" dt="2022-12-04T17:06:05.043" v="23178" actId="22"/>
          <ac:spMkLst>
            <pc:docMk/>
            <pc:sldMk cId="1120720926" sldId="315"/>
            <ac:spMk id="4" creationId="{C70F631A-87CB-9A79-9B4C-85AD71084EDC}"/>
          </ac:spMkLst>
        </pc:spChg>
        <pc:spChg chg="add del mod">
          <ac:chgData name="Adam Rudell" userId="a6a797f7-0d73-4a8f-a2bd-1d3c9ee13858" providerId="ADAL" clId="{F67CE73E-C461-4F61-A7D0-FAB67628671B}" dt="2022-12-04T17:06:47.228" v="23180" actId="22"/>
          <ac:spMkLst>
            <pc:docMk/>
            <pc:sldMk cId="1120720926" sldId="315"/>
            <ac:spMk id="9" creationId="{E3E17B58-0B73-B025-C25A-8BB719FFC5A5}"/>
          </ac:spMkLst>
        </pc:spChg>
        <pc:picChg chg="del mod ord">
          <ac:chgData name="Adam Rudell" userId="a6a797f7-0d73-4a8f-a2bd-1d3c9ee13858" providerId="ADAL" clId="{F67CE73E-C461-4F61-A7D0-FAB67628671B}" dt="2022-12-02T21:49:00.013" v="22747" actId="478"/>
          <ac:picMkLst>
            <pc:docMk/>
            <pc:sldMk cId="1120720926" sldId="315"/>
            <ac:picMk id="5" creationId="{D1592D80-E135-4471-B46B-89DA0420404B}"/>
          </ac:picMkLst>
        </pc:picChg>
        <pc:picChg chg="add del mod ord">
          <ac:chgData name="Adam Rudell" userId="a6a797f7-0d73-4a8f-a2bd-1d3c9ee13858" providerId="ADAL" clId="{F67CE73E-C461-4F61-A7D0-FAB67628671B}" dt="2022-12-04T17:06:46.032" v="23179" actId="478"/>
          <ac:picMkLst>
            <pc:docMk/>
            <pc:sldMk cId="1120720926" sldId="315"/>
            <ac:picMk id="5" creationId="{FFDD724B-1E37-5B02-8465-B705B56D4EF9}"/>
          </ac:picMkLst>
        </pc:picChg>
        <pc:picChg chg="add mod ord">
          <ac:chgData name="Adam Rudell" userId="a6a797f7-0d73-4a8f-a2bd-1d3c9ee13858" providerId="ADAL" clId="{F67CE73E-C461-4F61-A7D0-FAB67628671B}" dt="2022-12-04T17:06:47.228" v="23180" actId="22"/>
          <ac:picMkLst>
            <pc:docMk/>
            <pc:sldMk cId="1120720926" sldId="315"/>
            <ac:picMk id="11" creationId="{9ED2191A-862A-C8C7-093C-CA46C6E20DA9}"/>
          </ac:picMkLst>
        </pc:picChg>
      </pc:sldChg>
      <pc:sldChg chg="addSp delSp modSp mod modClrScheme chgLayout modNotesTx">
        <pc:chgData name="Adam Rudell" userId="a6a797f7-0d73-4a8f-a2bd-1d3c9ee13858" providerId="ADAL" clId="{F67CE73E-C461-4F61-A7D0-FAB67628671B}" dt="2022-10-19T15:57:07.960" v="3594" actId="14734"/>
        <pc:sldMkLst>
          <pc:docMk/>
          <pc:sldMk cId="639204945" sldId="316"/>
        </pc:sldMkLst>
        <pc:spChg chg="mod ord">
          <ac:chgData name="Adam Rudell" userId="a6a797f7-0d73-4a8f-a2bd-1d3c9ee13858" providerId="ADAL" clId="{F67CE73E-C461-4F61-A7D0-FAB67628671B}" dt="2022-10-13T22:25:20.163" v="391"/>
          <ac:spMkLst>
            <pc:docMk/>
            <pc:sldMk cId="639204945" sldId="316"/>
            <ac:spMk id="2" creationId="{ED8FD1A8-20CC-4E0F-98B2-279119D79ABB}"/>
          </ac:spMkLst>
        </pc:spChg>
        <pc:spChg chg="del mod ord">
          <ac:chgData name="Adam Rudell" userId="a6a797f7-0d73-4a8f-a2bd-1d3c9ee13858" providerId="ADAL" clId="{F67CE73E-C461-4F61-A7D0-FAB67628671B}" dt="2022-10-19T15:54:19.342" v="3416" actId="478"/>
          <ac:spMkLst>
            <pc:docMk/>
            <pc:sldMk cId="639204945" sldId="316"/>
            <ac:spMk id="3" creationId="{35A4E084-C8B5-4922-8240-D8DB32BF71F4}"/>
          </ac:spMkLst>
        </pc:spChg>
        <pc:spChg chg="add del mod">
          <ac:chgData name="Adam Rudell" userId="a6a797f7-0d73-4a8f-a2bd-1d3c9ee13858" providerId="ADAL" clId="{F67CE73E-C461-4F61-A7D0-FAB67628671B}" dt="2022-10-13T22:25:20.163" v="391"/>
          <ac:spMkLst>
            <pc:docMk/>
            <pc:sldMk cId="639204945" sldId="316"/>
            <ac:spMk id="4" creationId="{9B87DF0C-031E-0069-98CA-7FDCE21FE578}"/>
          </ac:spMkLst>
        </pc:spChg>
        <pc:spChg chg="add del mod">
          <ac:chgData name="Adam Rudell" userId="a6a797f7-0d73-4a8f-a2bd-1d3c9ee13858" providerId="ADAL" clId="{F67CE73E-C461-4F61-A7D0-FAB67628671B}" dt="2022-10-19T15:54:27.263" v="3417" actId="3680"/>
          <ac:spMkLst>
            <pc:docMk/>
            <pc:sldMk cId="639204945" sldId="316"/>
            <ac:spMk id="5" creationId="{C4D324A2-D27D-A01C-7DD8-8ADB947CC0F4}"/>
          </ac:spMkLst>
        </pc:spChg>
        <pc:spChg chg="add del mod">
          <ac:chgData name="Adam Rudell" userId="a6a797f7-0d73-4a8f-a2bd-1d3c9ee13858" providerId="ADAL" clId="{F67CE73E-C461-4F61-A7D0-FAB67628671B}" dt="2022-10-13T22:25:20.163" v="391"/>
          <ac:spMkLst>
            <pc:docMk/>
            <pc:sldMk cId="639204945" sldId="316"/>
            <ac:spMk id="5" creationId="{FDF8D290-475A-3ECB-7AD8-7E0C534E0E1F}"/>
          </ac:spMkLst>
        </pc:spChg>
        <pc:spChg chg="add del">
          <ac:chgData name="Adam Rudell" userId="a6a797f7-0d73-4a8f-a2bd-1d3c9ee13858" providerId="ADAL" clId="{F67CE73E-C461-4F61-A7D0-FAB67628671B}" dt="2022-10-19T15:56:12.306" v="3437" actId="22"/>
          <ac:spMkLst>
            <pc:docMk/>
            <pc:sldMk cId="639204945" sldId="316"/>
            <ac:spMk id="10" creationId="{C08F44A2-9495-50E8-F0B7-9FA7E99396AF}"/>
          </ac:spMkLst>
        </pc:spChg>
        <pc:graphicFrameChg chg="add mod ord modGraphic">
          <ac:chgData name="Adam Rudell" userId="a6a797f7-0d73-4a8f-a2bd-1d3c9ee13858" providerId="ADAL" clId="{F67CE73E-C461-4F61-A7D0-FAB67628671B}" dt="2022-10-19T15:57:07.960" v="3594" actId="14734"/>
          <ac:graphicFrameMkLst>
            <pc:docMk/>
            <pc:sldMk cId="639204945" sldId="316"/>
            <ac:graphicFrameMk id="8" creationId="{AA69973E-1C0C-6605-B627-40E6B6070EE6}"/>
          </ac:graphicFrameMkLst>
        </pc:graphicFrameChg>
      </pc:sldChg>
      <pc:sldChg chg="addSp delSp modSp del mod delDesignElem">
        <pc:chgData name="Adam Rudell" userId="a6a797f7-0d73-4a8f-a2bd-1d3c9ee13858" providerId="ADAL" clId="{F67CE73E-C461-4F61-A7D0-FAB67628671B}" dt="2022-10-13T21:50:12.945" v="73" actId="47"/>
        <pc:sldMkLst>
          <pc:docMk/>
          <pc:sldMk cId="4286424140" sldId="327"/>
        </pc:sldMkLst>
        <pc:spChg chg="mod">
          <ac:chgData name="Adam Rudell" userId="a6a797f7-0d73-4a8f-a2bd-1d3c9ee13858" providerId="ADAL" clId="{F67CE73E-C461-4F61-A7D0-FAB67628671B}" dt="2022-10-11T16:18:46.526" v="54" actId="26606"/>
          <ac:spMkLst>
            <pc:docMk/>
            <pc:sldMk cId="4286424140" sldId="327"/>
            <ac:spMk id="2" creationId="{00000000-0000-0000-0000-000000000000}"/>
          </ac:spMkLst>
        </pc:spChg>
        <pc:spChg chg="mod ord">
          <ac:chgData name="Adam Rudell" userId="a6a797f7-0d73-4a8f-a2bd-1d3c9ee13858" providerId="ADAL" clId="{F67CE73E-C461-4F61-A7D0-FAB67628671B}" dt="2022-10-11T16:18:46.526" v="54" actId="26606"/>
          <ac:spMkLst>
            <pc:docMk/>
            <pc:sldMk cId="4286424140" sldId="327"/>
            <ac:spMk id="3" creationId="{00000000-0000-0000-0000-000000000000}"/>
          </ac:spMkLst>
        </pc:spChg>
        <pc:spChg chg="add">
          <ac:chgData name="Adam Rudell" userId="a6a797f7-0d73-4a8f-a2bd-1d3c9ee13858" providerId="ADAL" clId="{F67CE73E-C461-4F61-A7D0-FAB67628671B}" dt="2022-10-11T16:18:46.526" v="54" actId="26606"/>
          <ac:spMkLst>
            <pc:docMk/>
            <pc:sldMk cId="4286424140" sldId="327"/>
            <ac:spMk id="7" creationId="{1557A916-FDD1-44A1-A7A1-70009FD6BE46}"/>
          </ac:spMkLst>
        </pc:spChg>
        <pc:spChg chg="add del">
          <ac:chgData name="Adam Rudell" userId="a6a797f7-0d73-4a8f-a2bd-1d3c9ee13858" providerId="ADAL" clId="{F67CE73E-C461-4F61-A7D0-FAB67628671B}" dt="2022-10-11T16:18:30.824" v="49"/>
          <ac:spMkLst>
            <pc:docMk/>
            <pc:sldMk cId="4286424140" sldId="327"/>
            <ac:spMk id="14" creationId="{7666DE11-17E1-4DC7-B2B7-6DA2E6A9CE8B}"/>
          </ac:spMkLst>
        </pc:spChg>
        <pc:spChg chg="add del">
          <ac:chgData name="Adam Rudell" userId="a6a797f7-0d73-4a8f-a2bd-1d3c9ee13858" providerId="ADAL" clId="{F67CE73E-C461-4F61-A7D0-FAB67628671B}" dt="2022-10-11T16:18:30.824" v="49"/>
          <ac:spMkLst>
            <pc:docMk/>
            <pc:sldMk cId="4286424140" sldId="327"/>
            <ac:spMk id="16" creationId="{B52E493E-0B27-4F3C-AA01-17F0A2564112}"/>
          </ac:spMkLst>
        </pc:spChg>
        <pc:picChg chg="mod">
          <ac:chgData name="Adam Rudell" userId="a6a797f7-0d73-4a8f-a2bd-1d3c9ee13858" providerId="ADAL" clId="{F67CE73E-C461-4F61-A7D0-FAB67628671B}" dt="2022-10-11T16:18:46.526" v="54" actId="26606"/>
          <ac:picMkLst>
            <pc:docMk/>
            <pc:sldMk cId="4286424140" sldId="327"/>
            <ac:picMk id="5" creationId="{7E78E5BB-C2A9-72ED-F77A-2A48DF59943F}"/>
          </ac:picMkLst>
        </pc:picChg>
        <pc:picChg chg="add del">
          <ac:chgData name="Adam Rudell" userId="a6a797f7-0d73-4a8f-a2bd-1d3c9ee13858" providerId="ADAL" clId="{F67CE73E-C461-4F61-A7D0-FAB67628671B}" dt="2022-10-11T16:18:30.824" v="49"/>
          <ac:picMkLst>
            <pc:docMk/>
            <pc:sldMk cId="4286424140" sldId="327"/>
            <ac:picMk id="10" creationId="{DEB2E8C4-C3E7-4048-A43D-9859510CFA98}"/>
          </ac:picMkLst>
        </pc:picChg>
        <pc:inkChg chg="add del">
          <ac:chgData name="Adam Rudell" userId="a6a797f7-0d73-4a8f-a2bd-1d3c9ee13858" providerId="ADAL" clId="{F67CE73E-C461-4F61-A7D0-FAB67628671B}" dt="2022-10-11T16:18:30.824" v="49"/>
          <ac:inkMkLst>
            <pc:docMk/>
            <pc:sldMk cId="4286424140" sldId="327"/>
            <ac:inkMk id="12" creationId="{24D29CCB-7956-4E3E-8880-304085F04BF4}"/>
          </ac:inkMkLst>
        </pc:inkChg>
      </pc:sldChg>
      <pc:sldChg chg="addSp delSp modSp del mod setBg modClrScheme setClrOvrMap delDesignElem chgLayout">
        <pc:chgData name="Adam Rudell" userId="a6a797f7-0d73-4a8f-a2bd-1d3c9ee13858" providerId="ADAL" clId="{F67CE73E-C461-4F61-A7D0-FAB67628671B}" dt="2022-10-25T13:53:15.106" v="14068" actId="2696"/>
        <pc:sldMkLst>
          <pc:docMk/>
          <pc:sldMk cId="885902716" sldId="329"/>
        </pc:sldMkLst>
        <pc:spChg chg="mod ord">
          <ac:chgData name="Adam Rudell" userId="a6a797f7-0d73-4a8f-a2bd-1d3c9ee13858" providerId="ADAL" clId="{F67CE73E-C461-4F61-A7D0-FAB67628671B}" dt="2022-10-19T21:57:10.057" v="6277" actId="26606"/>
          <ac:spMkLst>
            <pc:docMk/>
            <pc:sldMk cId="885902716" sldId="329"/>
            <ac:spMk id="2" creationId="{00000000-0000-0000-0000-000000000000}"/>
          </ac:spMkLst>
        </pc:spChg>
        <pc:spChg chg="add del mod">
          <ac:chgData name="Adam Rudell" userId="a6a797f7-0d73-4a8f-a2bd-1d3c9ee13858" providerId="ADAL" clId="{F67CE73E-C461-4F61-A7D0-FAB67628671B}" dt="2022-10-14T21:52:31.073" v="2024"/>
          <ac:spMkLst>
            <pc:docMk/>
            <pc:sldMk cId="885902716" sldId="329"/>
            <ac:spMk id="3" creationId="{1ADC1403-2141-2632-3133-CE14D2976F31}"/>
          </ac:spMkLst>
        </pc:spChg>
        <pc:spChg chg="add del mod">
          <ac:chgData name="Adam Rudell" userId="a6a797f7-0d73-4a8f-a2bd-1d3c9ee13858" providerId="ADAL" clId="{F67CE73E-C461-4F61-A7D0-FAB67628671B}" dt="2022-10-14T21:52:31.073" v="2024"/>
          <ac:spMkLst>
            <pc:docMk/>
            <pc:sldMk cId="885902716" sldId="329"/>
            <ac:spMk id="5" creationId="{038DF98B-B109-6D7A-FEA5-E9C6A6816510}"/>
          </ac:spMkLst>
        </pc:spChg>
        <pc:spChg chg="add">
          <ac:chgData name="Adam Rudell" userId="a6a797f7-0d73-4a8f-a2bd-1d3c9ee13858" providerId="ADAL" clId="{F67CE73E-C461-4F61-A7D0-FAB67628671B}" dt="2022-10-19T21:57:10.057" v="6277" actId="26606"/>
          <ac:spMkLst>
            <pc:docMk/>
            <pc:sldMk cId="885902716" sldId="329"/>
            <ac:spMk id="8" creationId="{89AEBDDA-FD52-4A97-9A7D-E6FC26C78576}"/>
          </ac:spMkLst>
        </pc:spChg>
        <pc:spChg chg="add del">
          <ac:chgData name="Adam Rudell" userId="a6a797f7-0d73-4a8f-a2bd-1d3c9ee13858" providerId="ADAL" clId="{F67CE73E-C461-4F61-A7D0-FAB67628671B}" dt="2022-10-11T16:20:20.621" v="63" actId="26606"/>
          <ac:spMkLst>
            <pc:docMk/>
            <pc:sldMk cId="885902716" sldId="329"/>
            <ac:spMk id="9" creationId="{657F69E0-C4B0-4BEC-A689-4F8D877F05D4}"/>
          </ac:spMkLst>
        </pc:spChg>
        <pc:spChg chg="add">
          <ac:chgData name="Adam Rudell" userId="a6a797f7-0d73-4a8f-a2bd-1d3c9ee13858" providerId="ADAL" clId="{F67CE73E-C461-4F61-A7D0-FAB67628671B}" dt="2022-10-19T21:57:10.057" v="6277" actId="26606"/>
          <ac:spMkLst>
            <pc:docMk/>
            <pc:sldMk cId="885902716" sldId="329"/>
            <ac:spMk id="10" creationId="{E9D09E0E-987C-4246-9B74-6910B801E6CD}"/>
          </ac:spMkLst>
        </pc:spChg>
        <pc:spChg chg="add del">
          <ac:chgData name="Adam Rudell" userId="a6a797f7-0d73-4a8f-a2bd-1d3c9ee13858" providerId="ADAL" clId="{F67CE73E-C461-4F61-A7D0-FAB67628671B}" dt="2022-10-11T16:20:20.621" v="63" actId="26606"/>
          <ac:spMkLst>
            <pc:docMk/>
            <pc:sldMk cId="885902716" sldId="329"/>
            <ac:spMk id="11" creationId="{9F6380B4-6A1C-481E-8408-B4E6C75B9B81}"/>
          </ac:spMkLst>
        </pc:spChg>
        <pc:spChg chg="add del">
          <ac:chgData name="Adam Rudell" userId="a6a797f7-0d73-4a8f-a2bd-1d3c9ee13858" providerId="ADAL" clId="{F67CE73E-C461-4F61-A7D0-FAB67628671B}" dt="2022-10-11T16:20:44.929" v="70" actId="26606"/>
          <ac:spMkLst>
            <pc:docMk/>
            <pc:sldMk cId="885902716" sldId="329"/>
            <ac:spMk id="13" creationId="{A77100AA-BF68-4139-8224-79EA1F9164BA}"/>
          </ac:spMkLst>
        </pc:spChg>
        <pc:spChg chg="add del">
          <ac:chgData name="Adam Rudell" userId="a6a797f7-0d73-4a8f-a2bd-1d3c9ee13858" providerId="ADAL" clId="{F67CE73E-C461-4F61-A7D0-FAB67628671B}" dt="2022-10-11T16:20:44.929" v="70" actId="26606"/>
          <ac:spMkLst>
            <pc:docMk/>
            <pc:sldMk cId="885902716" sldId="329"/>
            <ac:spMk id="14" creationId="{B4D3D850-2041-4B7C-AED9-54DA385B14F7}"/>
          </ac:spMkLst>
        </pc:spChg>
        <pc:spChg chg="add del">
          <ac:chgData name="Adam Rudell" userId="a6a797f7-0d73-4a8f-a2bd-1d3c9ee13858" providerId="ADAL" clId="{F67CE73E-C461-4F61-A7D0-FAB67628671B}" dt="2022-10-11T16:20:44.929" v="70" actId="26606"/>
          <ac:spMkLst>
            <pc:docMk/>
            <pc:sldMk cId="885902716" sldId="329"/>
            <ac:spMk id="15" creationId="{5707F116-8EC0-4822-9067-186AC8C96EB8}"/>
          </ac:spMkLst>
        </pc:spChg>
        <pc:spChg chg="add">
          <ac:chgData name="Adam Rudell" userId="a6a797f7-0d73-4a8f-a2bd-1d3c9ee13858" providerId="ADAL" clId="{F67CE73E-C461-4F61-A7D0-FAB67628671B}" dt="2022-10-19T21:57:10.057" v="6277" actId="26606"/>
          <ac:spMkLst>
            <pc:docMk/>
            <pc:sldMk cId="885902716" sldId="329"/>
            <ac:spMk id="17" creationId="{20D3E853-5BA0-4B6E-A74E-5C1FC753E367}"/>
          </ac:spMkLst>
        </pc:spChg>
        <pc:spChg chg="add">
          <ac:chgData name="Adam Rudell" userId="a6a797f7-0d73-4a8f-a2bd-1d3c9ee13858" providerId="ADAL" clId="{F67CE73E-C461-4F61-A7D0-FAB67628671B}" dt="2022-10-19T21:57:10.057" v="6277" actId="26606"/>
          <ac:spMkLst>
            <pc:docMk/>
            <pc:sldMk cId="885902716" sldId="329"/>
            <ac:spMk id="19" creationId="{EF693875-948C-4D9B-AE6F-8F6894277D8A}"/>
          </ac:spMkLst>
        </pc:spChg>
        <pc:spChg chg="add del">
          <ac:chgData name="Adam Rudell" userId="a6a797f7-0d73-4a8f-a2bd-1d3c9ee13858" providerId="ADAL" clId="{F67CE73E-C461-4F61-A7D0-FAB67628671B}" dt="2022-10-19T21:57:03.846" v="6276" actId="700"/>
          <ac:spMkLst>
            <pc:docMk/>
            <pc:sldMk cId="885902716" sldId="329"/>
            <ac:spMk id="20" creationId="{B4D3D850-2041-4B7C-AED9-54DA385B14F7}"/>
          </ac:spMkLst>
        </pc:spChg>
        <pc:spChg chg="add">
          <ac:chgData name="Adam Rudell" userId="a6a797f7-0d73-4a8f-a2bd-1d3c9ee13858" providerId="ADAL" clId="{F67CE73E-C461-4F61-A7D0-FAB67628671B}" dt="2022-10-19T21:57:10.057" v="6277" actId="26606"/>
          <ac:spMkLst>
            <pc:docMk/>
            <pc:sldMk cId="885902716" sldId="329"/>
            <ac:spMk id="21" creationId="{0426762E-B53C-44D2-96D5-147D162DBF55}"/>
          </ac:spMkLst>
        </pc:spChg>
        <pc:spChg chg="add del">
          <ac:chgData name="Adam Rudell" userId="a6a797f7-0d73-4a8f-a2bd-1d3c9ee13858" providerId="ADAL" clId="{F67CE73E-C461-4F61-A7D0-FAB67628671B}" dt="2022-10-19T21:57:03.846" v="6276" actId="700"/>
          <ac:spMkLst>
            <pc:docMk/>
            <pc:sldMk cId="885902716" sldId="329"/>
            <ac:spMk id="26" creationId="{5707F116-8EC0-4822-9067-186AC8C96EB8}"/>
          </ac:spMkLst>
        </pc:spChg>
        <pc:spChg chg="add del">
          <ac:chgData name="Adam Rudell" userId="a6a797f7-0d73-4a8f-a2bd-1d3c9ee13858" providerId="ADAL" clId="{F67CE73E-C461-4F61-A7D0-FAB67628671B}" dt="2022-10-19T21:57:03.846" v="6276" actId="700"/>
          <ac:spMkLst>
            <pc:docMk/>
            <pc:sldMk cId="885902716" sldId="329"/>
            <ac:spMk id="28" creationId="{A77100AA-BF68-4139-8224-79EA1F9164BA}"/>
          </ac:spMkLst>
        </pc:spChg>
        <pc:grpChg chg="add del">
          <ac:chgData name="Adam Rudell" userId="a6a797f7-0d73-4a8f-a2bd-1d3c9ee13858" providerId="ADAL" clId="{F67CE73E-C461-4F61-A7D0-FAB67628671B}" dt="2022-10-19T21:57:03.846" v="6276" actId="700"/>
          <ac:grpSpMkLst>
            <pc:docMk/>
            <pc:sldMk cId="885902716" sldId="329"/>
            <ac:grpSpMk id="22" creationId="{ABDF8F5F-D119-46D7-B35A-FF6930D5D09A}"/>
          </ac:grpSpMkLst>
        </pc:grpChg>
        <pc:grpChg chg="add del">
          <ac:chgData name="Adam Rudell" userId="a6a797f7-0d73-4a8f-a2bd-1d3c9ee13858" providerId="ADAL" clId="{F67CE73E-C461-4F61-A7D0-FAB67628671B}" dt="2022-10-19T21:57:03.846" v="6276" actId="700"/>
          <ac:grpSpMkLst>
            <pc:docMk/>
            <pc:sldMk cId="885902716" sldId="329"/>
            <ac:grpSpMk id="30" creationId="{8A9C60AD-F4C2-4B03-8DAE-163F0B32AECD}"/>
          </ac:grpSpMkLst>
        </pc:grpChg>
        <pc:grpChg chg="add del">
          <ac:chgData name="Adam Rudell" userId="a6a797f7-0d73-4a8f-a2bd-1d3c9ee13858" providerId="ADAL" clId="{F67CE73E-C461-4F61-A7D0-FAB67628671B}" dt="2022-10-19T21:57:03.846" v="6276" actId="700"/>
          <ac:grpSpMkLst>
            <pc:docMk/>
            <pc:sldMk cId="885902716" sldId="329"/>
            <ac:grpSpMk id="34" creationId="{989D8280-A836-4962-94D3-CEAE4E0B1BCC}"/>
          </ac:grpSpMkLst>
        </pc:grpChg>
        <pc:grpChg chg="add del">
          <ac:chgData name="Adam Rudell" userId="a6a797f7-0d73-4a8f-a2bd-1d3c9ee13858" providerId="ADAL" clId="{F67CE73E-C461-4F61-A7D0-FAB67628671B}" dt="2022-10-19T21:57:03.846" v="6276" actId="700"/>
          <ac:grpSpMkLst>
            <pc:docMk/>
            <pc:sldMk cId="885902716" sldId="329"/>
            <ac:grpSpMk id="38" creationId="{9960D1EE-8AC7-4766-B65A-A205CE100532}"/>
          </ac:grpSpMkLst>
        </pc:grpChg>
        <pc:picChg chg="mod">
          <ac:chgData name="Adam Rudell" userId="a6a797f7-0d73-4a8f-a2bd-1d3c9ee13858" providerId="ADAL" clId="{F67CE73E-C461-4F61-A7D0-FAB67628671B}" dt="2022-10-19T21:57:10.057" v="6277" actId="26606"/>
          <ac:picMkLst>
            <pc:docMk/>
            <pc:sldMk cId="885902716" sldId="329"/>
            <ac:picMk id="4" creationId="{1078BF37-60C2-FCEB-CF29-50E8AC932324}"/>
          </ac:picMkLst>
        </pc:picChg>
        <pc:picChg chg="add">
          <ac:chgData name="Adam Rudell" userId="a6a797f7-0d73-4a8f-a2bd-1d3c9ee13858" providerId="ADAL" clId="{F67CE73E-C461-4F61-A7D0-FAB67628671B}" dt="2022-10-19T21:57:10.057" v="6277" actId="26606"/>
          <ac:picMkLst>
            <pc:docMk/>
            <pc:sldMk cId="885902716" sldId="329"/>
            <ac:picMk id="6" creationId="{DEB2E8C4-C3E7-4048-A43D-9859510CFA98}"/>
          </ac:picMkLst>
        </pc:picChg>
        <pc:inkChg chg="add">
          <ac:chgData name="Adam Rudell" userId="a6a797f7-0d73-4a8f-a2bd-1d3c9ee13858" providerId="ADAL" clId="{F67CE73E-C461-4F61-A7D0-FAB67628671B}" dt="2022-10-19T21:57:10.057" v="6277" actId="26606"/>
          <ac:inkMkLst>
            <pc:docMk/>
            <pc:sldMk cId="885902716" sldId="329"/>
            <ac:inkMk id="7"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18.299" v="6278" actId="26606"/>
        <pc:sldMkLst>
          <pc:docMk/>
          <pc:sldMk cId="3758965460" sldId="330"/>
        </pc:sldMkLst>
        <pc:spChg chg="mod ord">
          <ac:chgData name="Adam Rudell" userId="a6a797f7-0d73-4a8f-a2bd-1d3c9ee13858" providerId="ADAL" clId="{F67CE73E-C461-4F61-A7D0-FAB67628671B}" dt="2022-10-19T21:57:18.299" v="6278" actId="26606"/>
          <ac:spMkLst>
            <pc:docMk/>
            <pc:sldMk cId="3758965460" sldId="330"/>
            <ac:spMk id="2" creationId="{00000000-0000-0000-0000-000000000000}"/>
          </ac:spMkLst>
        </pc:spChg>
        <pc:spChg chg="add del">
          <ac:chgData name="Adam Rudell" userId="a6a797f7-0d73-4a8f-a2bd-1d3c9ee13858" providerId="ADAL" clId="{F67CE73E-C461-4F61-A7D0-FAB67628671B}" dt="2022-10-19T21:57:18.299" v="6278" actId="26606"/>
          <ac:spMkLst>
            <pc:docMk/>
            <pc:sldMk cId="3758965460" sldId="330"/>
            <ac:spMk id="8" creationId="{0E91F5CA-B392-444C-88E3-BF5BAAEBDEB0}"/>
          </ac:spMkLst>
        </pc:spChg>
        <pc:spChg chg="add del">
          <ac:chgData name="Adam Rudell" userId="a6a797f7-0d73-4a8f-a2bd-1d3c9ee13858" providerId="ADAL" clId="{F67CE73E-C461-4F61-A7D0-FAB67628671B}" dt="2022-10-19T21:56:55.487" v="6274" actId="700"/>
          <ac:spMkLst>
            <pc:docMk/>
            <pc:sldMk cId="3758965460" sldId="330"/>
            <ac:spMk id="9" creationId="{B4D3D850-2041-4B7C-AED9-54DA385B14F7}"/>
          </ac:spMkLst>
        </pc:spChg>
        <pc:spChg chg="add del">
          <ac:chgData name="Adam Rudell" userId="a6a797f7-0d73-4a8f-a2bd-1d3c9ee13858" providerId="ADAL" clId="{F67CE73E-C461-4F61-A7D0-FAB67628671B}" dt="2022-10-19T21:57:18.299" v="6278" actId="26606"/>
          <ac:spMkLst>
            <pc:docMk/>
            <pc:sldMk cId="3758965460" sldId="330"/>
            <ac:spMk id="10" creationId="{C792EE87-4150-454F-8312-283882EFBEF6}"/>
          </ac:spMkLst>
        </pc:spChg>
        <pc:spChg chg="add del">
          <ac:chgData name="Adam Rudell" userId="a6a797f7-0d73-4a8f-a2bd-1d3c9ee13858" providerId="ADAL" clId="{F67CE73E-C461-4F61-A7D0-FAB67628671B}" dt="2022-10-19T21:57:18.299" v="6278" actId="26606"/>
          <ac:spMkLst>
            <pc:docMk/>
            <pc:sldMk cId="3758965460" sldId="330"/>
            <ac:spMk id="14" creationId="{EA21D066-7EC1-44B4-8CF9-85511FDFCA90}"/>
          </ac:spMkLst>
        </pc:spChg>
        <pc:spChg chg="add del">
          <ac:chgData name="Adam Rudell" userId="a6a797f7-0d73-4a8f-a2bd-1d3c9ee13858" providerId="ADAL" clId="{F67CE73E-C461-4F61-A7D0-FAB67628671B}" dt="2022-10-19T21:56:55.487" v="6274" actId="700"/>
          <ac:spMkLst>
            <pc:docMk/>
            <pc:sldMk cId="3758965460" sldId="330"/>
            <ac:spMk id="15" creationId="{5707F116-8EC0-4822-9067-186AC8C96EB8}"/>
          </ac:spMkLst>
        </pc:spChg>
        <pc:spChg chg="add del">
          <ac:chgData name="Adam Rudell" userId="a6a797f7-0d73-4a8f-a2bd-1d3c9ee13858" providerId="ADAL" clId="{F67CE73E-C461-4F61-A7D0-FAB67628671B}" dt="2022-10-19T21:57:18.299" v="6278" actId="26606"/>
          <ac:spMkLst>
            <pc:docMk/>
            <pc:sldMk cId="3758965460" sldId="330"/>
            <ac:spMk id="16" creationId="{D6C2F2D6-F636-46AD-BCD9-994702A0087A}"/>
          </ac:spMkLst>
        </pc:spChg>
        <pc:spChg chg="add del">
          <ac:chgData name="Adam Rudell" userId="a6a797f7-0d73-4a8f-a2bd-1d3c9ee13858" providerId="ADAL" clId="{F67CE73E-C461-4F61-A7D0-FAB67628671B}" dt="2022-10-19T21:56:55.487" v="6274" actId="700"/>
          <ac:spMkLst>
            <pc:docMk/>
            <pc:sldMk cId="3758965460" sldId="330"/>
            <ac:spMk id="17" creationId="{A77100AA-BF68-4139-8224-79EA1F9164BA}"/>
          </ac:spMkLst>
        </pc:spChg>
        <pc:spChg chg="add del">
          <ac:chgData name="Adam Rudell" userId="a6a797f7-0d73-4a8f-a2bd-1d3c9ee13858" providerId="ADAL" clId="{F67CE73E-C461-4F61-A7D0-FAB67628671B}" dt="2022-10-19T21:57:18.299" v="6278" actId="26606"/>
          <ac:spMkLst>
            <pc:docMk/>
            <pc:sldMk cId="3758965460" sldId="330"/>
            <ac:spMk id="18" creationId="{EF693875-948C-4D9B-AE6F-8F6894277D8A}"/>
          </ac:spMkLst>
        </pc:spChg>
        <pc:spChg chg="add del">
          <ac:chgData name="Adam Rudell" userId="a6a797f7-0d73-4a8f-a2bd-1d3c9ee13858" providerId="ADAL" clId="{F67CE73E-C461-4F61-A7D0-FAB67628671B}" dt="2022-10-19T21:57:18.299" v="6278" actId="26606"/>
          <ac:spMkLst>
            <pc:docMk/>
            <pc:sldMk cId="3758965460" sldId="330"/>
            <ac:spMk id="22" creationId="{D8CF630E-BC57-4786-8B1F-C22C04E86992}"/>
          </ac:spMkLst>
        </pc:spChg>
        <pc:spChg chg="add">
          <ac:chgData name="Adam Rudell" userId="a6a797f7-0d73-4a8f-a2bd-1d3c9ee13858" providerId="ADAL" clId="{F67CE73E-C461-4F61-A7D0-FAB67628671B}" dt="2022-10-19T21:57:18.299" v="6278" actId="26606"/>
          <ac:spMkLst>
            <pc:docMk/>
            <pc:sldMk cId="3758965460" sldId="330"/>
            <ac:spMk id="31" creationId="{89AEBDDA-FD52-4A97-9A7D-E6FC26C78576}"/>
          </ac:spMkLst>
        </pc:spChg>
        <pc:spChg chg="add">
          <ac:chgData name="Adam Rudell" userId="a6a797f7-0d73-4a8f-a2bd-1d3c9ee13858" providerId="ADAL" clId="{F67CE73E-C461-4F61-A7D0-FAB67628671B}" dt="2022-10-19T21:57:18.299" v="6278" actId="26606"/>
          <ac:spMkLst>
            <pc:docMk/>
            <pc:sldMk cId="3758965460" sldId="330"/>
            <ac:spMk id="33" creationId="{E9D09E0E-987C-4246-9B74-6910B801E6CD}"/>
          </ac:spMkLst>
        </pc:spChg>
        <pc:spChg chg="add">
          <ac:chgData name="Adam Rudell" userId="a6a797f7-0d73-4a8f-a2bd-1d3c9ee13858" providerId="ADAL" clId="{F67CE73E-C461-4F61-A7D0-FAB67628671B}" dt="2022-10-19T21:57:18.299" v="6278" actId="26606"/>
          <ac:spMkLst>
            <pc:docMk/>
            <pc:sldMk cId="3758965460" sldId="330"/>
            <ac:spMk id="35" creationId="{20D3E853-5BA0-4B6E-A74E-5C1FC753E367}"/>
          </ac:spMkLst>
        </pc:spChg>
        <pc:spChg chg="add">
          <ac:chgData name="Adam Rudell" userId="a6a797f7-0d73-4a8f-a2bd-1d3c9ee13858" providerId="ADAL" clId="{F67CE73E-C461-4F61-A7D0-FAB67628671B}" dt="2022-10-19T21:57:18.299" v="6278" actId="26606"/>
          <ac:spMkLst>
            <pc:docMk/>
            <pc:sldMk cId="3758965460" sldId="330"/>
            <ac:spMk id="37" creationId="{EF693875-948C-4D9B-AE6F-8F6894277D8A}"/>
          </ac:spMkLst>
        </pc:spChg>
        <pc:spChg chg="add">
          <ac:chgData name="Adam Rudell" userId="a6a797f7-0d73-4a8f-a2bd-1d3c9ee13858" providerId="ADAL" clId="{F67CE73E-C461-4F61-A7D0-FAB67628671B}" dt="2022-10-19T21:57:18.299" v="6278" actId="26606"/>
          <ac:spMkLst>
            <pc:docMk/>
            <pc:sldMk cId="3758965460" sldId="330"/>
            <ac:spMk id="39" creationId="{0426762E-B53C-44D2-96D5-147D162DBF55}"/>
          </ac:spMkLst>
        </pc:spChg>
        <pc:grpChg chg="add del">
          <ac:chgData name="Adam Rudell" userId="a6a797f7-0d73-4a8f-a2bd-1d3c9ee13858" providerId="ADAL" clId="{F67CE73E-C461-4F61-A7D0-FAB67628671B}" dt="2022-10-19T21:56:55.487" v="6274" actId="700"/>
          <ac:grpSpMkLst>
            <pc:docMk/>
            <pc:sldMk cId="3758965460" sldId="330"/>
            <ac:grpSpMk id="11" creationId="{ABDF8F5F-D119-46D7-B35A-FF6930D5D09A}"/>
          </ac:grpSpMkLst>
        </pc:grpChg>
        <pc:grpChg chg="add del">
          <ac:chgData name="Adam Rudell" userId="a6a797f7-0d73-4a8f-a2bd-1d3c9ee13858" providerId="ADAL" clId="{F67CE73E-C461-4F61-A7D0-FAB67628671B}" dt="2022-10-19T21:56:55.487" v="6274" actId="700"/>
          <ac:grpSpMkLst>
            <pc:docMk/>
            <pc:sldMk cId="3758965460" sldId="330"/>
            <ac:grpSpMk id="19" creationId="{8A9C60AD-F4C2-4B03-8DAE-163F0B32AECD}"/>
          </ac:grpSpMkLst>
        </pc:grpChg>
        <pc:grpChg chg="add del">
          <ac:chgData name="Adam Rudell" userId="a6a797f7-0d73-4a8f-a2bd-1d3c9ee13858" providerId="ADAL" clId="{F67CE73E-C461-4F61-A7D0-FAB67628671B}" dt="2022-10-19T21:56:55.487" v="6274" actId="700"/>
          <ac:grpSpMkLst>
            <pc:docMk/>
            <pc:sldMk cId="3758965460" sldId="330"/>
            <ac:grpSpMk id="23" creationId="{989D8280-A836-4962-94D3-CEAE4E0B1BCC}"/>
          </ac:grpSpMkLst>
        </pc:grpChg>
        <pc:grpChg chg="add del">
          <ac:chgData name="Adam Rudell" userId="a6a797f7-0d73-4a8f-a2bd-1d3c9ee13858" providerId="ADAL" clId="{F67CE73E-C461-4F61-A7D0-FAB67628671B}" dt="2022-10-19T21:56:55.487" v="6274" actId="700"/>
          <ac:grpSpMkLst>
            <pc:docMk/>
            <pc:sldMk cId="3758965460" sldId="330"/>
            <ac:grpSpMk id="27" creationId="{9960D1EE-8AC7-4766-B65A-A205CE100532}"/>
          </ac:grpSpMkLst>
        </pc:grpChg>
        <pc:picChg chg="mod">
          <ac:chgData name="Adam Rudell" userId="a6a797f7-0d73-4a8f-a2bd-1d3c9ee13858" providerId="ADAL" clId="{F67CE73E-C461-4F61-A7D0-FAB67628671B}" dt="2022-10-19T21:57:18.299" v="6278" actId="26606"/>
          <ac:picMkLst>
            <pc:docMk/>
            <pc:sldMk cId="3758965460" sldId="330"/>
            <ac:picMk id="4" creationId="{1078BF37-60C2-FCEB-CF29-50E8AC932324}"/>
          </ac:picMkLst>
        </pc:picChg>
        <pc:picChg chg="add del">
          <ac:chgData name="Adam Rudell" userId="a6a797f7-0d73-4a8f-a2bd-1d3c9ee13858" providerId="ADAL" clId="{F67CE73E-C461-4F61-A7D0-FAB67628671B}" dt="2022-10-19T21:57:18.299" v="6278" actId="26606"/>
          <ac:picMkLst>
            <pc:docMk/>
            <pc:sldMk cId="3758965460" sldId="330"/>
            <ac:picMk id="6" creationId="{DEB2E8C4-C3E7-4048-A43D-9859510CFA98}"/>
          </ac:picMkLst>
        </pc:picChg>
        <pc:picChg chg="add">
          <ac:chgData name="Adam Rudell" userId="a6a797f7-0d73-4a8f-a2bd-1d3c9ee13858" providerId="ADAL" clId="{F67CE73E-C461-4F61-A7D0-FAB67628671B}" dt="2022-10-19T21:57:18.299" v="6278" actId="26606"/>
          <ac:picMkLst>
            <pc:docMk/>
            <pc:sldMk cId="3758965460" sldId="330"/>
            <ac:picMk id="26" creationId="{DEB2E8C4-C3E7-4048-A43D-9859510CFA98}"/>
          </ac:picMkLst>
        </pc:picChg>
        <pc:inkChg chg="add del">
          <ac:chgData name="Adam Rudell" userId="a6a797f7-0d73-4a8f-a2bd-1d3c9ee13858" providerId="ADAL" clId="{F67CE73E-C461-4F61-A7D0-FAB67628671B}" dt="2022-10-19T21:57:18.299" v="6278" actId="26606"/>
          <ac:inkMkLst>
            <pc:docMk/>
            <pc:sldMk cId="3758965460" sldId="330"/>
            <ac:inkMk id="7" creationId="{24D29CCB-7956-4E3E-8880-304085F04BF4}"/>
          </ac:inkMkLst>
        </pc:inkChg>
        <pc:inkChg chg="add">
          <ac:chgData name="Adam Rudell" userId="a6a797f7-0d73-4a8f-a2bd-1d3c9ee13858" providerId="ADAL" clId="{F67CE73E-C461-4F61-A7D0-FAB67628671B}" dt="2022-10-19T21:57:18.299" v="6278" actId="26606"/>
          <ac:inkMkLst>
            <pc:docMk/>
            <pc:sldMk cId="3758965460" sldId="330"/>
            <ac:inkMk id="30"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24.862" v="6279" actId="26606"/>
        <pc:sldMkLst>
          <pc:docMk/>
          <pc:sldMk cId="2943586200" sldId="331"/>
        </pc:sldMkLst>
        <pc:spChg chg="mod ord">
          <ac:chgData name="Adam Rudell" userId="a6a797f7-0d73-4a8f-a2bd-1d3c9ee13858" providerId="ADAL" clId="{F67CE73E-C461-4F61-A7D0-FAB67628671B}" dt="2022-10-19T21:57:24.862" v="6279" actId="26606"/>
          <ac:spMkLst>
            <pc:docMk/>
            <pc:sldMk cId="2943586200" sldId="331"/>
            <ac:spMk id="2" creationId="{00000000-0000-0000-0000-000000000000}"/>
          </ac:spMkLst>
        </pc:spChg>
        <pc:spChg chg="add del">
          <ac:chgData name="Adam Rudell" userId="a6a797f7-0d73-4a8f-a2bd-1d3c9ee13858" providerId="ADAL" clId="{F67CE73E-C461-4F61-A7D0-FAB67628671B}" dt="2022-10-19T21:57:24.862" v="6279" actId="26606"/>
          <ac:spMkLst>
            <pc:docMk/>
            <pc:sldMk cId="2943586200" sldId="331"/>
            <ac:spMk id="8" creationId="{0E91F5CA-B392-444C-88E3-BF5BAAEBDEB0}"/>
          </ac:spMkLst>
        </pc:spChg>
        <pc:spChg chg="add del">
          <ac:chgData name="Adam Rudell" userId="a6a797f7-0d73-4a8f-a2bd-1d3c9ee13858" providerId="ADAL" clId="{F67CE73E-C461-4F61-A7D0-FAB67628671B}" dt="2022-10-19T21:56:45.362" v="6272" actId="700"/>
          <ac:spMkLst>
            <pc:docMk/>
            <pc:sldMk cId="2943586200" sldId="331"/>
            <ac:spMk id="9" creationId="{B4D3D850-2041-4B7C-AED9-54DA385B14F7}"/>
          </ac:spMkLst>
        </pc:spChg>
        <pc:spChg chg="add del">
          <ac:chgData name="Adam Rudell" userId="a6a797f7-0d73-4a8f-a2bd-1d3c9ee13858" providerId="ADAL" clId="{F67CE73E-C461-4F61-A7D0-FAB67628671B}" dt="2022-10-19T21:57:24.862" v="6279" actId="26606"/>
          <ac:spMkLst>
            <pc:docMk/>
            <pc:sldMk cId="2943586200" sldId="331"/>
            <ac:spMk id="10" creationId="{C792EE87-4150-454F-8312-283882EFBEF6}"/>
          </ac:spMkLst>
        </pc:spChg>
        <pc:spChg chg="add del">
          <ac:chgData name="Adam Rudell" userId="a6a797f7-0d73-4a8f-a2bd-1d3c9ee13858" providerId="ADAL" clId="{F67CE73E-C461-4F61-A7D0-FAB67628671B}" dt="2022-10-19T21:57:24.862" v="6279" actId="26606"/>
          <ac:spMkLst>
            <pc:docMk/>
            <pc:sldMk cId="2943586200" sldId="331"/>
            <ac:spMk id="14" creationId="{EA21D066-7EC1-44B4-8CF9-85511FDFCA90}"/>
          </ac:spMkLst>
        </pc:spChg>
        <pc:spChg chg="add del">
          <ac:chgData name="Adam Rudell" userId="a6a797f7-0d73-4a8f-a2bd-1d3c9ee13858" providerId="ADAL" clId="{F67CE73E-C461-4F61-A7D0-FAB67628671B}" dt="2022-10-19T21:56:45.362" v="6272" actId="700"/>
          <ac:spMkLst>
            <pc:docMk/>
            <pc:sldMk cId="2943586200" sldId="331"/>
            <ac:spMk id="15" creationId="{5707F116-8EC0-4822-9067-186AC8C96EB8}"/>
          </ac:spMkLst>
        </pc:spChg>
        <pc:spChg chg="add del">
          <ac:chgData name="Adam Rudell" userId="a6a797f7-0d73-4a8f-a2bd-1d3c9ee13858" providerId="ADAL" clId="{F67CE73E-C461-4F61-A7D0-FAB67628671B}" dt="2022-10-19T21:57:24.862" v="6279" actId="26606"/>
          <ac:spMkLst>
            <pc:docMk/>
            <pc:sldMk cId="2943586200" sldId="331"/>
            <ac:spMk id="16" creationId="{D6C2F2D6-F636-46AD-BCD9-994702A0087A}"/>
          </ac:spMkLst>
        </pc:spChg>
        <pc:spChg chg="add del">
          <ac:chgData name="Adam Rudell" userId="a6a797f7-0d73-4a8f-a2bd-1d3c9ee13858" providerId="ADAL" clId="{F67CE73E-C461-4F61-A7D0-FAB67628671B}" dt="2022-10-19T21:56:45.362" v="6272" actId="700"/>
          <ac:spMkLst>
            <pc:docMk/>
            <pc:sldMk cId="2943586200" sldId="331"/>
            <ac:spMk id="17" creationId="{A77100AA-BF68-4139-8224-79EA1F9164BA}"/>
          </ac:spMkLst>
        </pc:spChg>
        <pc:spChg chg="add del">
          <ac:chgData name="Adam Rudell" userId="a6a797f7-0d73-4a8f-a2bd-1d3c9ee13858" providerId="ADAL" clId="{F67CE73E-C461-4F61-A7D0-FAB67628671B}" dt="2022-10-19T21:57:24.862" v="6279" actId="26606"/>
          <ac:spMkLst>
            <pc:docMk/>
            <pc:sldMk cId="2943586200" sldId="331"/>
            <ac:spMk id="18" creationId="{EF693875-948C-4D9B-AE6F-8F6894277D8A}"/>
          </ac:spMkLst>
        </pc:spChg>
        <pc:spChg chg="add del">
          <ac:chgData name="Adam Rudell" userId="a6a797f7-0d73-4a8f-a2bd-1d3c9ee13858" providerId="ADAL" clId="{F67CE73E-C461-4F61-A7D0-FAB67628671B}" dt="2022-10-19T21:57:24.862" v="6279" actId="26606"/>
          <ac:spMkLst>
            <pc:docMk/>
            <pc:sldMk cId="2943586200" sldId="331"/>
            <ac:spMk id="22" creationId="{D8CF630E-BC57-4786-8B1F-C22C04E86992}"/>
          </ac:spMkLst>
        </pc:spChg>
        <pc:spChg chg="add">
          <ac:chgData name="Adam Rudell" userId="a6a797f7-0d73-4a8f-a2bd-1d3c9ee13858" providerId="ADAL" clId="{F67CE73E-C461-4F61-A7D0-FAB67628671B}" dt="2022-10-19T21:57:24.862" v="6279" actId="26606"/>
          <ac:spMkLst>
            <pc:docMk/>
            <pc:sldMk cId="2943586200" sldId="331"/>
            <ac:spMk id="31" creationId="{89AEBDDA-FD52-4A97-9A7D-E6FC26C78576}"/>
          </ac:spMkLst>
        </pc:spChg>
        <pc:spChg chg="add">
          <ac:chgData name="Adam Rudell" userId="a6a797f7-0d73-4a8f-a2bd-1d3c9ee13858" providerId="ADAL" clId="{F67CE73E-C461-4F61-A7D0-FAB67628671B}" dt="2022-10-19T21:57:24.862" v="6279" actId="26606"/>
          <ac:spMkLst>
            <pc:docMk/>
            <pc:sldMk cId="2943586200" sldId="331"/>
            <ac:spMk id="33" creationId="{E9D09E0E-987C-4246-9B74-6910B801E6CD}"/>
          </ac:spMkLst>
        </pc:spChg>
        <pc:spChg chg="add">
          <ac:chgData name="Adam Rudell" userId="a6a797f7-0d73-4a8f-a2bd-1d3c9ee13858" providerId="ADAL" clId="{F67CE73E-C461-4F61-A7D0-FAB67628671B}" dt="2022-10-19T21:57:24.862" v="6279" actId="26606"/>
          <ac:spMkLst>
            <pc:docMk/>
            <pc:sldMk cId="2943586200" sldId="331"/>
            <ac:spMk id="35" creationId="{20D3E853-5BA0-4B6E-A74E-5C1FC753E367}"/>
          </ac:spMkLst>
        </pc:spChg>
        <pc:spChg chg="add">
          <ac:chgData name="Adam Rudell" userId="a6a797f7-0d73-4a8f-a2bd-1d3c9ee13858" providerId="ADAL" clId="{F67CE73E-C461-4F61-A7D0-FAB67628671B}" dt="2022-10-19T21:57:24.862" v="6279" actId="26606"/>
          <ac:spMkLst>
            <pc:docMk/>
            <pc:sldMk cId="2943586200" sldId="331"/>
            <ac:spMk id="37" creationId="{EF693875-948C-4D9B-AE6F-8F6894277D8A}"/>
          </ac:spMkLst>
        </pc:spChg>
        <pc:spChg chg="add">
          <ac:chgData name="Adam Rudell" userId="a6a797f7-0d73-4a8f-a2bd-1d3c9ee13858" providerId="ADAL" clId="{F67CE73E-C461-4F61-A7D0-FAB67628671B}" dt="2022-10-19T21:57:24.862" v="6279" actId="26606"/>
          <ac:spMkLst>
            <pc:docMk/>
            <pc:sldMk cId="2943586200" sldId="331"/>
            <ac:spMk id="39" creationId="{0426762E-B53C-44D2-96D5-147D162DBF55}"/>
          </ac:spMkLst>
        </pc:spChg>
        <pc:grpChg chg="add del">
          <ac:chgData name="Adam Rudell" userId="a6a797f7-0d73-4a8f-a2bd-1d3c9ee13858" providerId="ADAL" clId="{F67CE73E-C461-4F61-A7D0-FAB67628671B}" dt="2022-10-19T21:56:45.362" v="6272" actId="700"/>
          <ac:grpSpMkLst>
            <pc:docMk/>
            <pc:sldMk cId="2943586200" sldId="331"/>
            <ac:grpSpMk id="11" creationId="{ABDF8F5F-D119-46D7-B35A-FF6930D5D09A}"/>
          </ac:grpSpMkLst>
        </pc:grpChg>
        <pc:grpChg chg="add del">
          <ac:chgData name="Adam Rudell" userId="a6a797f7-0d73-4a8f-a2bd-1d3c9ee13858" providerId="ADAL" clId="{F67CE73E-C461-4F61-A7D0-FAB67628671B}" dt="2022-10-19T21:56:45.362" v="6272" actId="700"/>
          <ac:grpSpMkLst>
            <pc:docMk/>
            <pc:sldMk cId="2943586200" sldId="331"/>
            <ac:grpSpMk id="19" creationId="{8A9C60AD-F4C2-4B03-8DAE-163F0B32AECD}"/>
          </ac:grpSpMkLst>
        </pc:grpChg>
        <pc:grpChg chg="add del">
          <ac:chgData name="Adam Rudell" userId="a6a797f7-0d73-4a8f-a2bd-1d3c9ee13858" providerId="ADAL" clId="{F67CE73E-C461-4F61-A7D0-FAB67628671B}" dt="2022-10-19T21:56:45.362" v="6272" actId="700"/>
          <ac:grpSpMkLst>
            <pc:docMk/>
            <pc:sldMk cId="2943586200" sldId="331"/>
            <ac:grpSpMk id="23" creationId="{989D8280-A836-4962-94D3-CEAE4E0B1BCC}"/>
          </ac:grpSpMkLst>
        </pc:grpChg>
        <pc:grpChg chg="add del">
          <ac:chgData name="Adam Rudell" userId="a6a797f7-0d73-4a8f-a2bd-1d3c9ee13858" providerId="ADAL" clId="{F67CE73E-C461-4F61-A7D0-FAB67628671B}" dt="2022-10-19T21:56:45.362" v="6272" actId="700"/>
          <ac:grpSpMkLst>
            <pc:docMk/>
            <pc:sldMk cId="2943586200" sldId="331"/>
            <ac:grpSpMk id="27" creationId="{9960D1EE-8AC7-4766-B65A-A205CE100532}"/>
          </ac:grpSpMkLst>
        </pc:grpChg>
        <pc:picChg chg="mod">
          <ac:chgData name="Adam Rudell" userId="a6a797f7-0d73-4a8f-a2bd-1d3c9ee13858" providerId="ADAL" clId="{F67CE73E-C461-4F61-A7D0-FAB67628671B}" dt="2022-10-19T21:57:24.862" v="6279" actId="26606"/>
          <ac:picMkLst>
            <pc:docMk/>
            <pc:sldMk cId="2943586200" sldId="331"/>
            <ac:picMk id="4" creationId="{1078BF37-60C2-FCEB-CF29-50E8AC932324}"/>
          </ac:picMkLst>
        </pc:picChg>
        <pc:picChg chg="add del">
          <ac:chgData name="Adam Rudell" userId="a6a797f7-0d73-4a8f-a2bd-1d3c9ee13858" providerId="ADAL" clId="{F67CE73E-C461-4F61-A7D0-FAB67628671B}" dt="2022-10-19T21:57:24.862" v="6279" actId="26606"/>
          <ac:picMkLst>
            <pc:docMk/>
            <pc:sldMk cId="2943586200" sldId="331"/>
            <ac:picMk id="6" creationId="{DEB2E8C4-C3E7-4048-A43D-9859510CFA98}"/>
          </ac:picMkLst>
        </pc:picChg>
        <pc:picChg chg="add">
          <ac:chgData name="Adam Rudell" userId="a6a797f7-0d73-4a8f-a2bd-1d3c9ee13858" providerId="ADAL" clId="{F67CE73E-C461-4F61-A7D0-FAB67628671B}" dt="2022-10-19T21:57:24.862" v="6279" actId="26606"/>
          <ac:picMkLst>
            <pc:docMk/>
            <pc:sldMk cId="2943586200" sldId="331"/>
            <ac:picMk id="26" creationId="{DEB2E8C4-C3E7-4048-A43D-9859510CFA98}"/>
          </ac:picMkLst>
        </pc:picChg>
        <pc:inkChg chg="add del">
          <ac:chgData name="Adam Rudell" userId="a6a797f7-0d73-4a8f-a2bd-1d3c9ee13858" providerId="ADAL" clId="{F67CE73E-C461-4F61-A7D0-FAB67628671B}" dt="2022-10-19T21:57:24.862" v="6279" actId="26606"/>
          <ac:inkMkLst>
            <pc:docMk/>
            <pc:sldMk cId="2943586200" sldId="331"/>
            <ac:inkMk id="7" creationId="{24D29CCB-7956-4E3E-8880-304085F04BF4}"/>
          </ac:inkMkLst>
        </pc:inkChg>
        <pc:inkChg chg="add">
          <ac:chgData name="Adam Rudell" userId="a6a797f7-0d73-4a8f-a2bd-1d3c9ee13858" providerId="ADAL" clId="{F67CE73E-C461-4F61-A7D0-FAB67628671B}" dt="2022-10-19T21:57:24.862" v="6279" actId="26606"/>
          <ac:inkMkLst>
            <pc:docMk/>
            <pc:sldMk cId="2943586200" sldId="331"/>
            <ac:inkMk id="30" creationId="{24D29CCB-7956-4E3E-8880-304085F04BF4}"/>
          </ac:inkMkLst>
        </pc:inkChg>
      </pc:sldChg>
      <pc:sldChg chg="addSp delSp modSp mod setBg modClrScheme chgLayout">
        <pc:chgData name="Adam Rudell" userId="a6a797f7-0d73-4a8f-a2bd-1d3c9ee13858" providerId="ADAL" clId="{F67CE73E-C461-4F61-A7D0-FAB67628671B}" dt="2022-12-08T02:55:07.626" v="24952" actId="26606"/>
        <pc:sldMkLst>
          <pc:docMk/>
          <pc:sldMk cId="3706515991" sldId="332"/>
        </pc:sldMkLst>
        <pc:spChg chg="add del mod ord">
          <ac:chgData name="Adam Rudell" userId="a6a797f7-0d73-4a8f-a2bd-1d3c9ee13858" providerId="ADAL" clId="{F67CE73E-C461-4F61-A7D0-FAB67628671B}" dt="2022-10-19T20:57:14.807" v="5220" actId="26606"/>
          <ac:spMkLst>
            <pc:docMk/>
            <pc:sldMk cId="3706515991" sldId="332"/>
            <ac:spMk id="2" creationId="{F15E60A9-5DC1-8606-064D-630041055E40}"/>
          </ac:spMkLst>
        </pc:spChg>
        <pc:spChg chg="mod">
          <ac:chgData name="Adam Rudell" userId="a6a797f7-0d73-4a8f-a2bd-1d3c9ee13858" providerId="ADAL" clId="{F67CE73E-C461-4F61-A7D0-FAB67628671B}" dt="2022-10-19T20:57:14.807" v="5220" actId="26606"/>
          <ac:spMkLst>
            <pc:docMk/>
            <pc:sldMk cId="3706515991" sldId="332"/>
            <ac:spMk id="3" creationId="{AABDB8E0-6447-14D5-BC7D-F47CF936048E}"/>
          </ac:spMkLst>
        </pc:spChg>
        <pc:spChg chg="del mod ord">
          <ac:chgData name="Adam Rudell" userId="a6a797f7-0d73-4a8f-a2bd-1d3c9ee13858" providerId="ADAL" clId="{F67CE73E-C461-4F61-A7D0-FAB67628671B}" dt="2022-10-13T22:08:29.473" v="194" actId="700"/>
          <ac:spMkLst>
            <pc:docMk/>
            <pc:sldMk cId="3706515991" sldId="332"/>
            <ac:spMk id="4" creationId="{00000000-0000-0000-0000-000000000000}"/>
          </ac:spMkLst>
        </pc:spChg>
        <pc:spChg chg="add del mod">
          <ac:chgData name="Adam Rudell" userId="a6a797f7-0d73-4a8f-a2bd-1d3c9ee13858" providerId="ADAL" clId="{F67CE73E-C461-4F61-A7D0-FAB67628671B}" dt="2022-10-19T20:40:34.204" v="4301"/>
          <ac:spMkLst>
            <pc:docMk/>
            <pc:sldMk cId="3706515991" sldId="332"/>
            <ac:spMk id="4" creationId="{5C134A76-E845-544C-BEF1-5C8B3D41DC8B}"/>
          </ac:spMkLst>
        </pc:spChg>
        <pc:spChg chg="mod">
          <ac:chgData name="Adam Rudell" userId="a6a797f7-0d73-4a8f-a2bd-1d3c9ee13858" providerId="ADAL" clId="{F67CE73E-C461-4F61-A7D0-FAB67628671B}" dt="2022-10-19T20:57:14.807" v="5220" actId="26606"/>
          <ac:spMkLst>
            <pc:docMk/>
            <pc:sldMk cId="3706515991" sldId="332"/>
            <ac:spMk id="5" creationId="{41734B84-FFD0-E0E4-A6AF-4B4813B2412B}"/>
          </ac:spMkLst>
        </pc:spChg>
        <pc:spChg chg="add del mod">
          <ac:chgData name="Adam Rudell" userId="a6a797f7-0d73-4a8f-a2bd-1d3c9ee13858" providerId="ADAL" clId="{F67CE73E-C461-4F61-A7D0-FAB67628671B}" dt="2022-10-19T20:40:34.204" v="4301"/>
          <ac:spMkLst>
            <pc:docMk/>
            <pc:sldMk cId="3706515991" sldId="332"/>
            <ac:spMk id="6" creationId="{8C2D8BAF-18F1-0973-869F-1C7BE52ED110}"/>
          </ac:spMkLst>
        </pc:spChg>
        <pc:spChg chg="add del mod">
          <ac:chgData name="Adam Rudell" userId="a6a797f7-0d73-4a8f-a2bd-1d3c9ee13858" providerId="ADAL" clId="{F67CE73E-C461-4F61-A7D0-FAB67628671B}" dt="2022-10-19T20:40:34.204" v="4301"/>
          <ac:spMkLst>
            <pc:docMk/>
            <pc:sldMk cId="3706515991" sldId="332"/>
            <ac:spMk id="7" creationId="{1937297A-F02C-EC8E-D365-72BB29705B86}"/>
          </ac:spMkLst>
        </pc:spChg>
        <pc:spChg chg="mod ord">
          <ac:chgData name="Adam Rudell" userId="a6a797f7-0d73-4a8f-a2bd-1d3c9ee13858" providerId="ADAL" clId="{F67CE73E-C461-4F61-A7D0-FAB67628671B}" dt="2022-12-08T02:55:07.626" v="24952" actId="26606"/>
          <ac:spMkLst>
            <pc:docMk/>
            <pc:sldMk cId="3706515991" sldId="332"/>
            <ac:spMk id="8" creationId="{FE4A7E30-8D92-48A5-A5FD-F84741BCB988}"/>
          </ac:spMkLst>
        </pc:spChg>
        <pc:spChg chg="add del mod">
          <ac:chgData name="Adam Rudell" userId="a6a797f7-0d73-4a8f-a2bd-1d3c9ee13858" providerId="ADAL" clId="{F67CE73E-C461-4F61-A7D0-FAB67628671B}" dt="2022-10-19T20:40:34.204" v="4301"/>
          <ac:spMkLst>
            <pc:docMk/>
            <pc:sldMk cId="3706515991" sldId="332"/>
            <ac:spMk id="9" creationId="{CC07994A-8B80-D6B8-3820-551ADFEAD51D}"/>
          </ac:spMkLst>
        </pc:spChg>
        <pc:spChg chg="add del">
          <ac:chgData name="Adam Rudell" userId="a6a797f7-0d73-4a8f-a2bd-1d3c9ee13858" providerId="ADAL" clId="{F67CE73E-C461-4F61-A7D0-FAB67628671B}" dt="2022-12-08T02:55:07.626" v="24952" actId="26606"/>
          <ac:spMkLst>
            <pc:docMk/>
            <pc:sldMk cId="3706515991" sldId="332"/>
            <ac:spMk id="14" creationId="{160022CF-D73B-45FB-8DD4-1B1C0C92E702}"/>
          </ac:spMkLst>
        </pc:spChg>
        <pc:spChg chg="add">
          <ac:chgData name="Adam Rudell" userId="a6a797f7-0d73-4a8f-a2bd-1d3c9ee13858" providerId="ADAL" clId="{F67CE73E-C461-4F61-A7D0-FAB67628671B}" dt="2022-12-08T02:55:07.626" v="24952" actId="26606"/>
          <ac:spMkLst>
            <pc:docMk/>
            <pc:sldMk cId="3706515991" sldId="332"/>
            <ac:spMk id="16" creationId="{0F584D22-CD28-4363-A679-ACA953A2A6F4}"/>
          </ac:spMkLst>
        </pc:spChg>
        <pc:spChg chg="add">
          <ac:chgData name="Adam Rudell" userId="a6a797f7-0d73-4a8f-a2bd-1d3c9ee13858" providerId="ADAL" clId="{F67CE73E-C461-4F61-A7D0-FAB67628671B}" dt="2022-12-08T02:55:07.626" v="24952" actId="26606"/>
          <ac:spMkLst>
            <pc:docMk/>
            <pc:sldMk cId="3706515991" sldId="332"/>
            <ac:spMk id="17" creationId="{5B0E491B-5098-4794-9326-BC6DB475567C}"/>
          </ac:spMkLst>
        </pc:spChg>
        <pc:spChg chg="add del">
          <ac:chgData name="Adam Rudell" userId="a6a797f7-0d73-4a8f-a2bd-1d3c9ee13858" providerId="ADAL" clId="{F67CE73E-C461-4F61-A7D0-FAB67628671B}" dt="2022-11-15T20:17:25.485" v="15570" actId="26606"/>
          <ac:spMkLst>
            <pc:docMk/>
            <pc:sldMk cId="3706515991" sldId="332"/>
            <ac:spMk id="19" creationId="{0F584D22-CD28-4363-A679-ACA953A2A6F4}"/>
          </ac:spMkLst>
        </pc:spChg>
        <pc:spChg chg="add del">
          <ac:chgData name="Adam Rudell" userId="a6a797f7-0d73-4a8f-a2bd-1d3c9ee13858" providerId="ADAL" clId="{F67CE73E-C461-4F61-A7D0-FAB67628671B}" dt="2022-11-15T20:17:25.485" v="15570" actId="26606"/>
          <ac:spMkLst>
            <pc:docMk/>
            <pc:sldMk cId="3706515991" sldId="332"/>
            <ac:spMk id="21" creationId="{5B0E491B-5098-4794-9326-BC6DB475567C}"/>
          </ac:spMkLst>
        </pc:spChg>
        <pc:spChg chg="add del">
          <ac:chgData name="Adam Rudell" userId="a6a797f7-0d73-4a8f-a2bd-1d3c9ee13858" providerId="ADAL" clId="{F67CE73E-C461-4F61-A7D0-FAB67628671B}" dt="2022-11-15T20:18:13.277" v="15576" actId="26606"/>
          <ac:spMkLst>
            <pc:docMk/>
            <pc:sldMk cId="3706515991" sldId="332"/>
            <ac:spMk id="23" creationId="{0F584D22-CD28-4363-A679-ACA953A2A6F4}"/>
          </ac:spMkLst>
        </pc:spChg>
        <pc:spChg chg="add del">
          <ac:chgData name="Adam Rudell" userId="a6a797f7-0d73-4a8f-a2bd-1d3c9ee13858" providerId="ADAL" clId="{F67CE73E-C461-4F61-A7D0-FAB67628671B}" dt="2022-11-15T20:18:13.277" v="15576" actId="26606"/>
          <ac:spMkLst>
            <pc:docMk/>
            <pc:sldMk cId="3706515991" sldId="332"/>
            <ac:spMk id="24" creationId="{5B0E491B-5098-4794-9326-BC6DB475567C}"/>
          </ac:spMkLst>
        </pc:spChg>
        <pc:graphicFrameChg chg="add mod modGraphic">
          <ac:chgData name="Adam Rudell" userId="a6a797f7-0d73-4a8f-a2bd-1d3c9ee13858" providerId="ADAL" clId="{F67CE73E-C461-4F61-A7D0-FAB67628671B}" dt="2022-12-08T02:55:07.626" v="24952" actId="26606"/>
          <ac:graphicFrameMkLst>
            <pc:docMk/>
            <pc:sldMk cId="3706515991" sldId="332"/>
            <ac:graphicFrameMk id="10" creationId="{ED52C4F2-3E58-1C7E-BFD1-14CAE6848DCB}"/>
          </ac:graphicFrameMkLst>
        </pc:graphicFrameChg>
      </pc:sldChg>
      <pc:sldChg chg="addSp delSp modSp mod setBg modClrScheme chgLayout">
        <pc:chgData name="Adam Rudell" userId="a6a797f7-0d73-4a8f-a2bd-1d3c9ee13858" providerId="ADAL" clId="{F67CE73E-C461-4F61-A7D0-FAB67628671B}" dt="2022-12-08T02:55:03.318" v="24951" actId="26606"/>
        <pc:sldMkLst>
          <pc:docMk/>
          <pc:sldMk cId="2549352522" sldId="333"/>
        </pc:sldMkLst>
        <pc:spChg chg="add del mod ord">
          <ac:chgData name="Adam Rudell" userId="a6a797f7-0d73-4a8f-a2bd-1d3c9ee13858" providerId="ADAL" clId="{F67CE73E-C461-4F61-A7D0-FAB67628671B}" dt="2022-10-19T16:40:22.276" v="4215" actId="700"/>
          <ac:spMkLst>
            <pc:docMk/>
            <pc:sldMk cId="2549352522" sldId="333"/>
            <ac:spMk id="2" creationId="{475E4033-2735-FF9B-EE04-D785E9FF4326}"/>
          </ac:spMkLst>
        </pc:spChg>
        <pc:spChg chg="mod ord">
          <ac:chgData name="Adam Rudell" userId="a6a797f7-0d73-4a8f-a2bd-1d3c9ee13858" providerId="ADAL" clId="{F67CE73E-C461-4F61-A7D0-FAB67628671B}" dt="2022-10-19T21:00:14.813" v="5281" actId="26606"/>
          <ac:spMkLst>
            <pc:docMk/>
            <pc:sldMk cId="2549352522" sldId="333"/>
            <ac:spMk id="3" creationId="{A628191F-6CDF-BBA3-DE49-05ED6D57B39D}"/>
          </ac:spMkLst>
        </pc:spChg>
        <pc:spChg chg="del mod ord">
          <ac:chgData name="Adam Rudell" userId="a6a797f7-0d73-4a8f-a2bd-1d3c9ee13858" providerId="ADAL" clId="{F67CE73E-C461-4F61-A7D0-FAB67628671B}" dt="2022-10-13T22:08:29.473" v="194" actId="700"/>
          <ac:spMkLst>
            <pc:docMk/>
            <pc:sldMk cId="2549352522" sldId="333"/>
            <ac:spMk id="4" creationId="{00000000-0000-0000-0000-000000000000}"/>
          </ac:spMkLst>
        </pc:spChg>
        <pc:spChg chg="add del mod ord">
          <ac:chgData name="Adam Rudell" userId="a6a797f7-0d73-4a8f-a2bd-1d3c9ee13858" providerId="ADAL" clId="{F67CE73E-C461-4F61-A7D0-FAB67628671B}" dt="2022-10-19T20:40:47.554" v="4302" actId="700"/>
          <ac:spMkLst>
            <pc:docMk/>
            <pc:sldMk cId="2549352522" sldId="333"/>
            <ac:spMk id="4" creationId="{AFB92DC7-8E16-823F-4B4D-6283A5146F16}"/>
          </ac:spMkLst>
        </pc:spChg>
        <pc:spChg chg="mod ord">
          <ac:chgData name="Adam Rudell" userId="a6a797f7-0d73-4a8f-a2bd-1d3c9ee13858" providerId="ADAL" clId="{F67CE73E-C461-4F61-A7D0-FAB67628671B}" dt="2022-10-19T21:00:14.813" v="5281" actId="26606"/>
          <ac:spMkLst>
            <pc:docMk/>
            <pc:sldMk cId="2549352522" sldId="333"/>
            <ac:spMk id="5" creationId="{5B6556A9-83DE-41D2-6358-FDEA20EBDA07}"/>
          </ac:spMkLst>
        </pc:spChg>
        <pc:spChg chg="add del mod ord">
          <ac:chgData name="Adam Rudell" userId="a6a797f7-0d73-4a8f-a2bd-1d3c9ee13858" providerId="ADAL" clId="{F67CE73E-C461-4F61-A7D0-FAB67628671B}" dt="2022-10-19T16:40:37.422" v="4216" actId="22"/>
          <ac:spMkLst>
            <pc:docMk/>
            <pc:sldMk cId="2549352522" sldId="333"/>
            <ac:spMk id="6" creationId="{EEAD8AE0-D774-4CB5-63A7-0EFC9172398E}"/>
          </ac:spMkLst>
        </pc:spChg>
        <pc:spChg chg="mod ord">
          <ac:chgData name="Adam Rudell" userId="a6a797f7-0d73-4a8f-a2bd-1d3c9ee13858" providerId="ADAL" clId="{F67CE73E-C461-4F61-A7D0-FAB67628671B}" dt="2022-12-08T02:55:03.318" v="24951" actId="26606"/>
          <ac:spMkLst>
            <pc:docMk/>
            <pc:sldMk cId="2549352522" sldId="333"/>
            <ac:spMk id="8" creationId="{FE4A7E30-8D92-48A5-A5FD-F84741BCB988}"/>
          </ac:spMkLst>
        </pc:spChg>
        <pc:spChg chg="add del mod">
          <ac:chgData name="Adam Rudell" userId="a6a797f7-0d73-4a8f-a2bd-1d3c9ee13858" providerId="ADAL" clId="{F67CE73E-C461-4F61-A7D0-FAB67628671B}" dt="2022-10-19T20:40:47.554" v="4302" actId="700"/>
          <ac:spMkLst>
            <pc:docMk/>
            <pc:sldMk cId="2549352522" sldId="333"/>
            <ac:spMk id="11" creationId="{3FBF883E-4C9C-9A99-F225-522251B78EF0}"/>
          </ac:spMkLst>
        </pc:spChg>
        <pc:spChg chg="add del mod ord">
          <ac:chgData name="Adam Rudell" userId="a6a797f7-0d73-4a8f-a2bd-1d3c9ee13858" providerId="ADAL" clId="{F67CE73E-C461-4F61-A7D0-FAB67628671B}" dt="2022-10-19T20:40:49.385" v="4303"/>
          <ac:spMkLst>
            <pc:docMk/>
            <pc:sldMk cId="2549352522" sldId="333"/>
            <ac:spMk id="12" creationId="{308291E9-5651-C39D-9DF0-1E69AFD0DE71}"/>
          </ac:spMkLst>
        </pc:spChg>
        <pc:spChg chg="add del mod">
          <ac:chgData name="Adam Rudell" userId="a6a797f7-0d73-4a8f-a2bd-1d3c9ee13858" providerId="ADAL" clId="{F67CE73E-C461-4F61-A7D0-FAB67628671B}" dt="2022-10-19T20:40:49.385" v="4303"/>
          <ac:spMkLst>
            <pc:docMk/>
            <pc:sldMk cId="2549352522" sldId="333"/>
            <ac:spMk id="13" creationId="{92158051-48CB-A72E-97FC-060F31819DAF}"/>
          </ac:spMkLst>
        </pc:spChg>
        <pc:spChg chg="add del mod">
          <ac:chgData name="Adam Rudell" userId="a6a797f7-0d73-4a8f-a2bd-1d3c9ee13858" providerId="ADAL" clId="{F67CE73E-C461-4F61-A7D0-FAB67628671B}" dt="2022-10-19T20:40:49.385" v="4303"/>
          <ac:spMkLst>
            <pc:docMk/>
            <pc:sldMk cId="2549352522" sldId="333"/>
            <ac:spMk id="14" creationId="{467B11C0-BD20-317F-82BD-9D95C4895AAC}"/>
          </ac:spMkLst>
        </pc:spChg>
        <pc:spChg chg="add del mod">
          <ac:chgData name="Adam Rudell" userId="a6a797f7-0d73-4a8f-a2bd-1d3c9ee13858" providerId="ADAL" clId="{F67CE73E-C461-4F61-A7D0-FAB67628671B}" dt="2022-10-19T20:40:49.385" v="4303"/>
          <ac:spMkLst>
            <pc:docMk/>
            <pc:sldMk cId="2549352522" sldId="333"/>
            <ac:spMk id="15" creationId="{3A052A72-D011-E114-84CA-C7F8368427A5}"/>
          </ac:spMkLst>
        </pc:spChg>
        <pc:spChg chg="add del mod ord">
          <ac:chgData name="Adam Rudell" userId="a6a797f7-0d73-4a8f-a2bd-1d3c9ee13858" providerId="ADAL" clId="{F67CE73E-C461-4F61-A7D0-FAB67628671B}" dt="2022-10-19T20:40:54.985" v="4304" actId="700"/>
          <ac:spMkLst>
            <pc:docMk/>
            <pc:sldMk cId="2549352522" sldId="333"/>
            <ac:spMk id="16" creationId="{D206B7FA-6B06-8310-EEAC-7F3AFD6340A3}"/>
          </ac:spMkLst>
        </pc:spChg>
        <pc:spChg chg="add del mod ord">
          <ac:chgData name="Adam Rudell" userId="a6a797f7-0d73-4a8f-a2bd-1d3c9ee13858" providerId="ADAL" clId="{F67CE73E-C461-4F61-A7D0-FAB67628671B}" dt="2022-10-19T20:41:00.966" v="4305"/>
          <ac:spMkLst>
            <pc:docMk/>
            <pc:sldMk cId="2549352522" sldId="333"/>
            <ac:spMk id="17" creationId="{5B215695-605D-E493-33B8-FB6DAF3D0177}"/>
          </ac:spMkLst>
        </pc:spChg>
        <pc:spChg chg="add del mod">
          <ac:chgData name="Adam Rudell" userId="a6a797f7-0d73-4a8f-a2bd-1d3c9ee13858" providerId="ADAL" clId="{F67CE73E-C461-4F61-A7D0-FAB67628671B}" dt="2022-10-19T20:41:00.966" v="4305"/>
          <ac:spMkLst>
            <pc:docMk/>
            <pc:sldMk cId="2549352522" sldId="333"/>
            <ac:spMk id="18" creationId="{A786BA10-EBC7-C574-766B-C8B3ED6485CA}"/>
          </ac:spMkLst>
        </pc:spChg>
        <pc:spChg chg="add del mod">
          <ac:chgData name="Adam Rudell" userId="a6a797f7-0d73-4a8f-a2bd-1d3c9ee13858" providerId="ADAL" clId="{F67CE73E-C461-4F61-A7D0-FAB67628671B}" dt="2022-10-19T20:41:00.966" v="4305"/>
          <ac:spMkLst>
            <pc:docMk/>
            <pc:sldMk cId="2549352522" sldId="333"/>
            <ac:spMk id="19" creationId="{83D87C98-B35F-90D6-6BC3-21A72A01E3EE}"/>
          </ac:spMkLst>
        </pc:spChg>
        <pc:spChg chg="add del mod">
          <ac:chgData name="Adam Rudell" userId="a6a797f7-0d73-4a8f-a2bd-1d3c9ee13858" providerId="ADAL" clId="{F67CE73E-C461-4F61-A7D0-FAB67628671B}" dt="2022-10-19T20:41:00.966" v="4305"/>
          <ac:spMkLst>
            <pc:docMk/>
            <pc:sldMk cId="2549352522" sldId="333"/>
            <ac:spMk id="20" creationId="{902D3C0E-AB80-B5AA-06E4-C577AA0B0681}"/>
          </ac:spMkLst>
        </pc:spChg>
        <pc:spChg chg="add del mod">
          <ac:chgData name="Adam Rudell" userId="a6a797f7-0d73-4a8f-a2bd-1d3c9ee13858" providerId="ADAL" clId="{F67CE73E-C461-4F61-A7D0-FAB67628671B}" dt="2022-10-19T21:00:14.813" v="5281" actId="26606"/>
          <ac:spMkLst>
            <pc:docMk/>
            <pc:sldMk cId="2549352522" sldId="333"/>
            <ac:spMk id="21" creationId="{DA512BD4-FAF0-80A2-E688-F15930F9E549}"/>
          </ac:spMkLst>
        </pc:spChg>
        <pc:spChg chg="add del">
          <ac:chgData name="Adam Rudell" userId="a6a797f7-0d73-4a8f-a2bd-1d3c9ee13858" providerId="ADAL" clId="{F67CE73E-C461-4F61-A7D0-FAB67628671B}" dt="2022-12-08T02:55:03.318" v="24951" actId="26606"/>
          <ac:spMkLst>
            <pc:docMk/>
            <pc:sldMk cId="2549352522" sldId="333"/>
            <ac:spMk id="27" creationId="{160022CF-D73B-45FB-8DD4-1B1C0C92E702}"/>
          </ac:spMkLst>
        </pc:spChg>
        <pc:spChg chg="add">
          <ac:chgData name="Adam Rudell" userId="a6a797f7-0d73-4a8f-a2bd-1d3c9ee13858" providerId="ADAL" clId="{F67CE73E-C461-4F61-A7D0-FAB67628671B}" dt="2022-12-08T02:55:03.318" v="24951" actId="26606"/>
          <ac:spMkLst>
            <pc:docMk/>
            <pc:sldMk cId="2549352522" sldId="333"/>
            <ac:spMk id="32" creationId="{0F584D22-CD28-4363-A679-ACA953A2A6F4}"/>
          </ac:spMkLst>
        </pc:spChg>
        <pc:spChg chg="add">
          <ac:chgData name="Adam Rudell" userId="a6a797f7-0d73-4a8f-a2bd-1d3c9ee13858" providerId="ADAL" clId="{F67CE73E-C461-4F61-A7D0-FAB67628671B}" dt="2022-12-08T02:55:03.318" v="24951" actId="26606"/>
          <ac:spMkLst>
            <pc:docMk/>
            <pc:sldMk cId="2549352522" sldId="333"/>
            <ac:spMk id="34" creationId="{5B0E491B-5098-4794-9326-BC6DB475567C}"/>
          </ac:spMkLst>
        </pc:spChg>
        <pc:graphicFrameChg chg="add mod modGraphic">
          <ac:chgData name="Adam Rudell" userId="a6a797f7-0d73-4a8f-a2bd-1d3c9ee13858" providerId="ADAL" clId="{F67CE73E-C461-4F61-A7D0-FAB67628671B}" dt="2022-12-08T02:55:03.318" v="24951" actId="26606"/>
          <ac:graphicFrameMkLst>
            <pc:docMk/>
            <pc:sldMk cId="2549352522" sldId="333"/>
            <ac:graphicFrameMk id="23" creationId="{DD2D6363-911F-1235-DCA1-630C00F73B2B}"/>
          </ac:graphicFrameMkLst>
        </pc:graphicFrameChg>
        <pc:picChg chg="add del mod ord">
          <ac:chgData name="Adam Rudell" userId="a6a797f7-0d73-4a8f-a2bd-1d3c9ee13858" providerId="ADAL" clId="{F67CE73E-C461-4F61-A7D0-FAB67628671B}" dt="2022-10-19T18:02:36.104" v="4221" actId="478"/>
          <ac:picMkLst>
            <pc:docMk/>
            <pc:sldMk cId="2549352522" sldId="333"/>
            <ac:picMk id="9" creationId="{D723C874-D7F8-C1C0-9D94-882C6D767FCC}"/>
          </ac:picMkLst>
        </pc:picChg>
      </pc:sldChg>
      <pc:sldChg chg="addSp delSp modSp del mod setBg modClrScheme delDesignElem chgLayout">
        <pc:chgData name="Adam Rudell" userId="a6a797f7-0d73-4a8f-a2bd-1d3c9ee13858" providerId="ADAL" clId="{F67CE73E-C461-4F61-A7D0-FAB67628671B}" dt="2022-12-08T02:57:44.591" v="24982" actId="2696"/>
        <pc:sldMkLst>
          <pc:docMk/>
          <pc:sldMk cId="1643482191" sldId="334"/>
        </pc:sldMkLst>
        <pc:spChg chg="add del mod">
          <ac:chgData name="Adam Rudell" userId="a6a797f7-0d73-4a8f-a2bd-1d3c9ee13858" providerId="ADAL" clId="{F67CE73E-C461-4F61-A7D0-FAB67628671B}" dt="2022-12-08T02:55:24.165" v="24954"/>
          <ac:spMkLst>
            <pc:docMk/>
            <pc:sldMk cId="1643482191" sldId="334"/>
            <ac:spMk id="2" creationId="{9C6538BC-FE12-984E-B7A3-FAA351215E69}"/>
          </ac:spMkLst>
        </pc:spChg>
        <pc:spChg chg="add del mod ord">
          <ac:chgData name="Adam Rudell" userId="a6a797f7-0d73-4a8f-a2bd-1d3c9ee13858" providerId="ADAL" clId="{F67CE73E-C461-4F61-A7D0-FAB67628671B}" dt="2022-10-19T20:56:32.850" v="5214" actId="26606"/>
          <ac:spMkLst>
            <pc:docMk/>
            <pc:sldMk cId="1643482191" sldId="334"/>
            <ac:spMk id="2" creationId="{D9CE0542-1230-DC3A-11FE-5253F4F024E1}"/>
          </ac:spMkLst>
        </pc:spChg>
        <pc:spChg chg="mod">
          <ac:chgData name="Adam Rudell" userId="a6a797f7-0d73-4a8f-a2bd-1d3c9ee13858" providerId="ADAL" clId="{F67CE73E-C461-4F61-A7D0-FAB67628671B}" dt="2022-12-08T02:55:45.165" v="24955" actId="26606"/>
          <ac:spMkLst>
            <pc:docMk/>
            <pc:sldMk cId="1643482191" sldId="334"/>
            <ac:spMk id="3" creationId="{2B3E2241-6F02-18E0-CC8C-3D0C1628952A}"/>
          </ac:spMkLst>
        </pc:spChg>
        <pc:spChg chg="del mod ord">
          <ac:chgData name="Adam Rudell" userId="a6a797f7-0d73-4a8f-a2bd-1d3c9ee13858" providerId="ADAL" clId="{F67CE73E-C461-4F61-A7D0-FAB67628671B}" dt="2022-10-13T22:08:29.473" v="194" actId="700"/>
          <ac:spMkLst>
            <pc:docMk/>
            <pc:sldMk cId="1643482191" sldId="334"/>
            <ac:spMk id="4" creationId="{00000000-0000-0000-0000-000000000000}"/>
          </ac:spMkLst>
        </pc:spChg>
        <pc:spChg chg="add del mod">
          <ac:chgData name="Adam Rudell" userId="a6a797f7-0d73-4a8f-a2bd-1d3c9ee13858" providerId="ADAL" clId="{F67CE73E-C461-4F61-A7D0-FAB67628671B}" dt="2022-10-19T20:42:09.104" v="4373"/>
          <ac:spMkLst>
            <pc:docMk/>
            <pc:sldMk cId="1643482191" sldId="334"/>
            <ac:spMk id="4" creationId="{2C864A58-C2F0-0F31-3F9B-0D316C8F49D5}"/>
          </ac:spMkLst>
        </pc:spChg>
        <pc:spChg chg="add del mod">
          <ac:chgData name="Adam Rudell" userId="a6a797f7-0d73-4a8f-a2bd-1d3c9ee13858" providerId="ADAL" clId="{F67CE73E-C461-4F61-A7D0-FAB67628671B}" dt="2022-12-08T02:55:24.165" v="24954"/>
          <ac:spMkLst>
            <pc:docMk/>
            <pc:sldMk cId="1643482191" sldId="334"/>
            <ac:spMk id="4" creationId="{C5B4A0BC-49C4-9EE8-D047-DD8FCB285FC6}"/>
          </ac:spMkLst>
        </pc:spChg>
        <pc:spChg chg="mod">
          <ac:chgData name="Adam Rudell" userId="a6a797f7-0d73-4a8f-a2bd-1d3c9ee13858" providerId="ADAL" clId="{F67CE73E-C461-4F61-A7D0-FAB67628671B}" dt="2022-12-08T02:55:45.165" v="24955" actId="26606"/>
          <ac:spMkLst>
            <pc:docMk/>
            <pc:sldMk cId="1643482191" sldId="334"/>
            <ac:spMk id="5" creationId="{3F0EDAC7-A643-5A7B-B0E4-CBFBE01DB6E6}"/>
          </ac:spMkLst>
        </pc:spChg>
        <pc:spChg chg="add del mod">
          <ac:chgData name="Adam Rudell" userId="a6a797f7-0d73-4a8f-a2bd-1d3c9ee13858" providerId="ADAL" clId="{F67CE73E-C461-4F61-A7D0-FAB67628671B}" dt="2022-10-19T20:42:09.104" v="4373"/>
          <ac:spMkLst>
            <pc:docMk/>
            <pc:sldMk cId="1643482191" sldId="334"/>
            <ac:spMk id="6" creationId="{5BB8D367-17B1-6C6D-0A1D-6548431FB851}"/>
          </ac:spMkLst>
        </pc:spChg>
        <pc:spChg chg="add del mod">
          <ac:chgData name="Adam Rudell" userId="a6a797f7-0d73-4a8f-a2bd-1d3c9ee13858" providerId="ADAL" clId="{F67CE73E-C461-4F61-A7D0-FAB67628671B}" dt="2022-12-08T02:55:24.165" v="24954"/>
          <ac:spMkLst>
            <pc:docMk/>
            <pc:sldMk cId="1643482191" sldId="334"/>
            <ac:spMk id="6" creationId="{7E4565C9-C3F4-A21D-3A85-E4B0A3715CB9}"/>
          </ac:spMkLst>
        </pc:spChg>
        <pc:spChg chg="add del mod">
          <ac:chgData name="Adam Rudell" userId="a6a797f7-0d73-4a8f-a2bd-1d3c9ee13858" providerId="ADAL" clId="{F67CE73E-C461-4F61-A7D0-FAB67628671B}" dt="2022-10-19T20:42:09.104" v="4373"/>
          <ac:spMkLst>
            <pc:docMk/>
            <pc:sldMk cId="1643482191" sldId="334"/>
            <ac:spMk id="7" creationId="{7609E503-593F-EE85-0518-E1EAC5F2D565}"/>
          </ac:spMkLst>
        </pc:spChg>
        <pc:spChg chg="add del mod">
          <ac:chgData name="Adam Rudell" userId="a6a797f7-0d73-4a8f-a2bd-1d3c9ee13858" providerId="ADAL" clId="{F67CE73E-C461-4F61-A7D0-FAB67628671B}" dt="2022-12-08T02:55:24.165" v="24954"/>
          <ac:spMkLst>
            <pc:docMk/>
            <pc:sldMk cId="1643482191" sldId="334"/>
            <ac:spMk id="7" creationId="{E6BC89F2-4793-44A6-886B-14C704750D3D}"/>
          </ac:spMkLst>
        </pc:spChg>
        <pc:spChg chg="mod ord">
          <ac:chgData name="Adam Rudell" userId="a6a797f7-0d73-4a8f-a2bd-1d3c9ee13858" providerId="ADAL" clId="{F67CE73E-C461-4F61-A7D0-FAB67628671B}" dt="2022-12-08T02:56:22.111" v="24957" actId="26606"/>
          <ac:spMkLst>
            <pc:docMk/>
            <pc:sldMk cId="1643482191" sldId="334"/>
            <ac:spMk id="8" creationId="{FE4A7E30-8D92-48A5-A5FD-F84741BCB988}"/>
          </ac:spMkLst>
        </pc:spChg>
        <pc:spChg chg="add del mod">
          <ac:chgData name="Adam Rudell" userId="a6a797f7-0d73-4a8f-a2bd-1d3c9ee13858" providerId="ADAL" clId="{F67CE73E-C461-4F61-A7D0-FAB67628671B}" dt="2022-10-19T20:42:09.104" v="4373"/>
          <ac:spMkLst>
            <pc:docMk/>
            <pc:sldMk cId="1643482191" sldId="334"/>
            <ac:spMk id="9" creationId="{B9C76CC6-C0C5-DA3C-1AE9-832918594276}"/>
          </ac:spMkLst>
        </pc:spChg>
        <pc:spChg chg="add del">
          <ac:chgData name="Adam Rudell" userId="a6a797f7-0d73-4a8f-a2bd-1d3c9ee13858" providerId="ADAL" clId="{F67CE73E-C461-4F61-A7D0-FAB67628671B}" dt="2022-12-08T02:55:24.165" v="24954"/>
          <ac:spMkLst>
            <pc:docMk/>
            <pc:sldMk cId="1643482191" sldId="334"/>
            <ac:spMk id="14" creationId="{160022CF-D73B-45FB-8DD4-1B1C0C92E702}"/>
          </ac:spMkLst>
        </pc:spChg>
        <pc:spChg chg="add del">
          <ac:chgData name="Adam Rudell" userId="a6a797f7-0d73-4a8f-a2bd-1d3c9ee13858" providerId="ADAL" clId="{F67CE73E-C461-4F61-A7D0-FAB67628671B}" dt="2022-12-08T02:56:06.834" v="24956" actId="26606"/>
          <ac:spMkLst>
            <pc:docMk/>
            <pc:sldMk cId="1643482191" sldId="334"/>
            <ac:spMk id="15" creationId="{0F584D22-CD28-4363-A679-ACA953A2A6F4}"/>
          </ac:spMkLst>
        </pc:spChg>
        <pc:spChg chg="add del">
          <ac:chgData name="Adam Rudell" userId="a6a797f7-0d73-4a8f-a2bd-1d3c9ee13858" providerId="ADAL" clId="{F67CE73E-C461-4F61-A7D0-FAB67628671B}" dt="2022-12-08T02:56:06.834" v="24956" actId="26606"/>
          <ac:spMkLst>
            <pc:docMk/>
            <pc:sldMk cId="1643482191" sldId="334"/>
            <ac:spMk id="17" creationId="{5B0E491B-5098-4794-9326-BC6DB475567C}"/>
          </ac:spMkLst>
        </pc:spChg>
        <pc:spChg chg="add del">
          <ac:chgData name="Adam Rudell" userId="a6a797f7-0d73-4a8f-a2bd-1d3c9ee13858" providerId="ADAL" clId="{F67CE73E-C461-4F61-A7D0-FAB67628671B}" dt="2022-12-08T02:56:22.111" v="24957" actId="26606"/>
          <ac:spMkLst>
            <pc:docMk/>
            <pc:sldMk cId="1643482191" sldId="334"/>
            <ac:spMk id="22" creationId="{160022CF-D73B-45FB-8DD4-1B1C0C92E702}"/>
          </ac:spMkLst>
        </pc:spChg>
        <pc:spChg chg="add del">
          <ac:chgData name="Adam Rudell" userId="a6a797f7-0d73-4a8f-a2bd-1d3c9ee13858" providerId="ADAL" clId="{F67CE73E-C461-4F61-A7D0-FAB67628671B}" dt="2022-12-08T02:56:22.111" v="24957" actId="26606"/>
          <ac:spMkLst>
            <pc:docMk/>
            <pc:sldMk cId="1643482191" sldId="334"/>
            <ac:spMk id="24" creationId="{AC2C106E-0A9A-4090-95B9-B7070646D255}"/>
          </ac:spMkLst>
        </pc:spChg>
        <pc:spChg chg="add del">
          <ac:chgData name="Adam Rudell" userId="a6a797f7-0d73-4a8f-a2bd-1d3c9ee13858" providerId="ADAL" clId="{F67CE73E-C461-4F61-A7D0-FAB67628671B}" dt="2022-12-08T02:56:33.197" v="24958" actId="26606"/>
          <ac:spMkLst>
            <pc:docMk/>
            <pc:sldMk cId="1643482191" sldId="334"/>
            <ac:spMk id="29" creationId="{02472DE8-E58B-4D56-BA61-C69C601DC760}"/>
          </ac:spMkLst>
        </pc:spChg>
        <pc:spChg chg="add del">
          <ac:chgData name="Adam Rudell" userId="a6a797f7-0d73-4a8f-a2bd-1d3c9ee13858" providerId="ADAL" clId="{F67CE73E-C461-4F61-A7D0-FAB67628671B}" dt="2022-12-08T02:56:33.197" v="24958" actId="26606"/>
          <ac:spMkLst>
            <pc:docMk/>
            <pc:sldMk cId="1643482191" sldId="334"/>
            <ac:spMk id="31" creationId="{0183ACFC-B25E-402F-BBD8-E42034CDD49A}"/>
          </ac:spMkLst>
        </pc:spChg>
        <pc:spChg chg="add del">
          <ac:chgData name="Adam Rudell" userId="a6a797f7-0d73-4a8f-a2bd-1d3c9ee13858" providerId="ADAL" clId="{F67CE73E-C461-4F61-A7D0-FAB67628671B}" dt="2022-12-08T02:56:33.197" v="24958" actId="26606"/>
          <ac:spMkLst>
            <pc:docMk/>
            <pc:sldMk cId="1643482191" sldId="334"/>
            <ac:spMk id="33" creationId="{3501A971-CEBD-4E4B-8529-3BB4F4100CD6}"/>
          </ac:spMkLst>
        </pc:spChg>
        <pc:spChg chg="add">
          <ac:chgData name="Adam Rudell" userId="a6a797f7-0d73-4a8f-a2bd-1d3c9ee13858" providerId="ADAL" clId="{F67CE73E-C461-4F61-A7D0-FAB67628671B}" dt="2022-12-08T02:56:33.197" v="24958" actId="26606"/>
          <ac:spMkLst>
            <pc:docMk/>
            <pc:sldMk cId="1643482191" sldId="334"/>
            <ac:spMk id="38" creationId="{0F584D22-CD28-4363-A679-ACA953A2A6F4}"/>
          </ac:spMkLst>
        </pc:spChg>
        <pc:spChg chg="add">
          <ac:chgData name="Adam Rudell" userId="a6a797f7-0d73-4a8f-a2bd-1d3c9ee13858" providerId="ADAL" clId="{F67CE73E-C461-4F61-A7D0-FAB67628671B}" dt="2022-12-08T02:56:33.197" v="24958" actId="26606"/>
          <ac:spMkLst>
            <pc:docMk/>
            <pc:sldMk cId="1643482191" sldId="334"/>
            <ac:spMk id="40" creationId="{5B0E491B-5098-4794-9326-BC6DB475567C}"/>
          </ac:spMkLst>
        </pc:spChg>
        <pc:graphicFrameChg chg="add mod ord modGraphic">
          <ac:chgData name="Adam Rudell" userId="a6a797f7-0d73-4a8f-a2bd-1d3c9ee13858" providerId="ADAL" clId="{F67CE73E-C461-4F61-A7D0-FAB67628671B}" dt="2022-12-08T02:56:33.197" v="24958" actId="26606"/>
          <ac:graphicFrameMkLst>
            <pc:docMk/>
            <pc:sldMk cId="1643482191" sldId="334"/>
            <ac:graphicFrameMk id="10" creationId="{324C8360-6BFD-2C88-DA82-5CEC515A1C44}"/>
          </ac:graphicFrameMkLst>
        </pc:graphicFrameChg>
      </pc:sldChg>
      <pc:sldChg chg="addSp delSp modSp mod setBg modClrScheme chgLayout">
        <pc:chgData name="Adam Rudell" userId="a6a797f7-0d73-4a8f-a2bd-1d3c9ee13858" providerId="ADAL" clId="{F67CE73E-C461-4F61-A7D0-FAB67628671B}" dt="2022-12-08T02:54:52.402" v="24950" actId="26606"/>
        <pc:sldMkLst>
          <pc:docMk/>
          <pc:sldMk cId="2013358590" sldId="335"/>
        </pc:sldMkLst>
        <pc:spChg chg="add del mod ord">
          <ac:chgData name="Adam Rudell" userId="a6a797f7-0d73-4a8f-a2bd-1d3c9ee13858" providerId="ADAL" clId="{F67CE73E-C461-4F61-A7D0-FAB67628671B}" dt="2022-10-19T20:56:29.674" v="5213" actId="26606"/>
          <ac:spMkLst>
            <pc:docMk/>
            <pc:sldMk cId="2013358590" sldId="335"/>
            <ac:spMk id="2" creationId="{65006F44-0348-4327-A80A-E8882CAA5160}"/>
          </ac:spMkLst>
        </pc:spChg>
        <pc:spChg chg="mod">
          <ac:chgData name="Adam Rudell" userId="a6a797f7-0d73-4a8f-a2bd-1d3c9ee13858" providerId="ADAL" clId="{F67CE73E-C461-4F61-A7D0-FAB67628671B}" dt="2022-10-19T20:56:29.674" v="5213" actId="26606"/>
          <ac:spMkLst>
            <pc:docMk/>
            <pc:sldMk cId="2013358590" sldId="335"/>
            <ac:spMk id="3" creationId="{5F9E4ED0-D881-C85A-8B34-5D4EE10341BD}"/>
          </ac:spMkLst>
        </pc:spChg>
        <pc:spChg chg="del mod ord">
          <ac:chgData name="Adam Rudell" userId="a6a797f7-0d73-4a8f-a2bd-1d3c9ee13858" providerId="ADAL" clId="{F67CE73E-C461-4F61-A7D0-FAB67628671B}" dt="2022-10-13T22:08:29.473" v="194" actId="700"/>
          <ac:spMkLst>
            <pc:docMk/>
            <pc:sldMk cId="2013358590" sldId="335"/>
            <ac:spMk id="4" creationId="{00000000-0000-0000-0000-000000000000}"/>
          </ac:spMkLst>
        </pc:spChg>
        <pc:spChg chg="mod">
          <ac:chgData name="Adam Rudell" userId="a6a797f7-0d73-4a8f-a2bd-1d3c9ee13858" providerId="ADAL" clId="{F67CE73E-C461-4F61-A7D0-FAB67628671B}" dt="2022-10-19T20:56:29.674" v="5213" actId="26606"/>
          <ac:spMkLst>
            <pc:docMk/>
            <pc:sldMk cId="2013358590" sldId="335"/>
            <ac:spMk id="5" creationId="{43DCD365-7B7F-7776-05B8-863008726976}"/>
          </ac:spMkLst>
        </pc:spChg>
        <pc:spChg chg="mod ord">
          <ac:chgData name="Adam Rudell" userId="a6a797f7-0d73-4a8f-a2bd-1d3c9ee13858" providerId="ADAL" clId="{F67CE73E-C461-4F61-A7D0-FAB67628671B}" dt="2022-12-08T02:54:52.402" v="24950" actId="26606"/>
          <ac:spMkLst>
            <pc:docMk/>
            <pc:sldMk cId="2013358590" sldId="335"/>
            <ac:spMk id="8" creationId="{FE4A7E30-8D92-48A5-A5FD-F84741BCB988}"/>
          </ac:spMkLst>
        </pc:spChg>
        <pc:spChg chg="add del">
          <ac:chgData name="Adam Rudell" userId="a6a797f7-0d73-4a8f-a2bd-1d3c9ee13858" providerId="ADAL" clId="{F67CE73E-C461-4F61-A7D0-FAB67628671B}" dt="2022-12-08T02:54:52.402" v="24950" actId="26606"/>
          <ac:spMkLst>
            <pc:docMk/>
            <pc:sldMk cId="2013358590" sldId="335"/>
            <ac:spMk id="14" creationId="{160022CF-D73B-45FB-8DD4-1B1C0C92E702}"/>
          </ac:spMkLst>
        </pc:spChg>
        <pc:spChg chg="add">
          <ac:chgData name="Adam Rudell" userId="a6a797f7-0d73-4a8f-a2bd-1d3c9ee13858" providerId="ADAL" clId="{F67CE73E-C461-4F61-A7D0-FAB67628671B}" dt="2022-12-08T02:54:52.402" v="24950" actId="26606"/>
          <ac:spMkLst>
            <pc:docMk/>
            <pc:sldMk cId="2013358590" sldId="335"/>
            <ac:spMk id="19" creationId="{0F584D22-CD28-4363-A679-ACA953A2A6F4}"/>
          </ac:spMkLst>
        </pc:spChg>
        <pc:spChg chg="add">
          <ac:chgData name="Adam Rudell" userId="a6a797f7-0d73-4a8f-a2bd-1d3c9ee13858" providerId="ADAL" clId="{F67CE73E-C461-4F61-A7D0-FAB67628671B}" dt="2022-12-08T02:54:52.402" v="24950" actId="26606"/>
          <ac:spMkLst>
            <pc:docMk/>
            <pc:sldMk cId="2013358590" sldId="335"/>
            <ac:spMk id="21" creationId="{5B0E491B-5098-4794-9326-BC6DB475567C}"/>
          </ac:spMkLst>
        </pc:spChg>
        <pc:graphicFrameChg chg="add mod modGraphic">
          <ac:chgData name="Adam Rudell" userId="a6a797f7-0d73-4a8f-a2bd-1d3c9ee13858" providerId="ADAL" clId="{F67CE73E-C461-4F61-A7D0-FAB67628671B}" dt="2022-12-08T02:54:52.402" v="24950" actId="26606"/>
          <ac:graphicFrameMkLst>
            <pc:docMk/>
            <pc:sldMk cId="2013358590" sldId="335"/>
            <ac:graphicFrameMk id="10" creationId="{86EB5FD5-5ECC-ED43-D275-D5C02CB672B3}"/>
          </ac:graphicFrameMkLst>
        </pc:graphicFrameChg>
      </pc:sldChg>
      <pc:sldChg chg="addSp delSp modSp mod setBg modClrScheme delDesignElem modShow addCm modCm chgLayout modNotesTx">
        <pc:chgData name="Adam Rudell" userId="a6a797f7-0d73-4a8f-a2bd-1d3c9ee13858" providerId="ADAL" clId="{F67CE73E-C461-4F61-A7D0-FAB67628671B}" dt="2022-12-08T03:04:29.743" v="25324" actId="20577"/>
        <pc:sldMkLst>
          <pc:docMk/>
          <pc:sldMk cId="3474183377" sldId="336"/>
        </pc:sldMkLst>
        <pc:spChg chg="add del mod">
          <ac:chgData name="Adam Rudell" userId="a6a797f7-0d73-4a8f-a2bd-1d3c9ee13858" providerId="ADAL" clId="{F67CE73E-C461-4F61-A7D0-FAB67628671B}" dt="2022-12-03T02:49:38.092" v="22768"/>
          <ac:spMkLst>
            <pc:docMk/>
            <pc:sldMk cId="3474183377" sldId="336"/>
            <ac:spMk id="2" creationId="{1AD51016-E278-0EED-108D-02723B18524B}"/>
          </ac:spMkLst>
        </pc:spChg>
        <pc:spChg chg="add del mod ord">
          <ac:chgData name="Adam Rudell" userId="a6a797f7-0d73-4a8f-a2bd-1d3c9ee13858" providerId="ADAL" clId="{F67CE73E-C461-4F61-A7D0-FAB67628671B}" dt="2022-11-30T18:34:38.051" v="22652" actId="26606"/>
          <ac:spMkLst>
            <pc:docMk/>
            <pc:sldMk cId="3474183377" sldId="336"/>
            <ac:spMk id="2" creationId="{796FBC8B-A9D5-0453-455F-CC2CF5163D60}"/>
          </ac:spMkLst>
        </pc:spChg>
        <pc:spChg chg="mod ord">
          <ac:chgData name="Adam Rudell" userId="a6a797f7-0d73-4a8f-a2bd-1d3c9ee13858" providerId="ADAL" clId="{F67CE73E-C461-4F61-A7D0-FAB67628671B}" dt="2022-12-03T02:49:38.092" v="22768"/>
          <ac:spMkLst>
            <pc:docMk/>
            <pc:sldMk cId="3474183377" sldId="336"/>
            <ac:spMk id="3" creationId="{FBB40C30-ED72-E1A3-55FC-99034AC9E75B}"/>
          </ac:spMkLst>
        </pc:spChg>
        <pc:spChg chg="del mod ord">
          <ac:chgData name="Adam Rudell" userId="a6a797f7-0d73-4a8f-a2bd-1d3c9ee13858" providerId="ADAL" clId="{F67CE73E-C461-4F61-A7D0-FAB67628671B}" dt="2022-10-13T22:08:29.473" v="194" actId="700"/>
          <ac:spMkLst>
            <pc:docMk/>
            <pc:sldMk cId="3474183377" sldId="336"/>
            <ac:spMk id="4" creationId="{00000000-0000-0000-0000-000000000000}"/>
          </ac:spMkLst>
        </pc:spChg>
        <pc:spChg chg="add del mod">
          <ac:chgData name="Adam Rudell" userId="a6a797f7-0d73-4a8f-a2bd-1d3c9ee13858" providerId="ADAL" clId="{F67CE73E-C461-4F61-A7D0-FAB67628671B}" dt="2022-12-03T02:49:38.092" v="22768"/>
          <ac:spMkLst>
            <pc:docMk/>
            <pc:sldMk cId="3474183377" sldId="336"/>
            <ac:spMk id="4" creationId="{F571D4CA-F51A-A92A-771A-C662B442CC1D}"/>
          </ac:spMkLst>
        </pc:spChg>
        <pc:spChg chg="mod ord">
          <ac:chgData name="Adam Rudell" userId="a6a797f7-0d73-4a8f-a2bd-1d3c9ee13858" providerId="ADAL" clId="{F67CE73E-C461-4F61-A7D0-FAB67628671B}" dt="2022-12-03T02:49:38.092" v="22768"/>
          <ac:spMkLst>
            <pc:docMk/>
            <pc:sldMk cId="3474183377" sldId="336"/>
            <ac:spMk id="5" creationId="{344FF02D-D997-388B-4CAC-D61801A9C8CE}"/>
          </ac:spMkLst>
        </pc:spChg>
        <pc:spChg chg="add del mod">
          <ac:chgData name="Adam Rudell" userId="a6a797f7-0d73-4a8f-a2bd-1d3c9ee13858" providerId="ADAL" clId="{F67CE73E-C461-4F61-A7D0-FAB67628671B}" dt="2022-12-03T02:49:38.092" v="22768"/>
          <ac:spMkLst>
            <pc:docMk/>
            <pc:sldMk cId="3474183377" sldId="336"/>
            <ac:spMk id="6" creationId="{BB1D2F7D-7D32-F41F-CC2A-FDA0D66803F9}"/>
          </ac:spMkLst>
        </pc:spChg>
        <pc:spChg chg="add del mod">
          <ac:chgData name="Adam Rudell" userId="a6a797f7-0d73-4a8f-a2bd-1d3c9ee13858" providerId="ADAL" clId="{F67CE73E-C461-4F61-A7D0-FAB67628671B}" dt="2022-12-03T02:49:38.092" v="22768"/>
          <ac:spMkLst>
            <pc:docMk/>
            <pc:sldMk cId="3474183377" sldId="336"/>
            <ac:spMk id="7" creationId="{1D3FF969-DAC8-1E5C-D053-892317ECD61F}"/>
          </ac:spMkLst>
        </pc:spChg>
        <pc:spChg chg="mod ord">
          <ac:chgData name="Adam Rudell" userId="a6a797f7-0d73-4a8f-a2bd-1d3c9ee13858" providerId="ADAL" clId="{F67CE73E-C461-4F61-A7D0-FAB67628671B}" dt="2022-12-08T02:54:46.812" v="24949" actId="26606"/>
          <ac:spMkLst>
            <pc:docMk/>
            <pc:sldMk cId="3474183377" sldId="336"/>
            <ac:spMk id="8" creationId="{FE4A7E30-8D92-48A5-A5FD-F84741BCB988}"/>
          </ac:spMkLst>
        </pc:spChg>
        <pc:spChg chg="add del">
          <ac:chgData name="Adam Rudell" userId="a6a797f7-0d73-4a8f-a2bd-1d3c9ee13858" providerId="ADAL" clId="{F67CE73E-C461-4F61-A7D0-FAB67628671B}" dt="2022-12-08T02:54:46.812" v="24949" actId="26606"/>
          <ac:spMkLst>
            <pc:docMk/>
            <pc:sldMk cId="3474183377" sldId="336"/>
            <ac:spMk id="14" creationId="{160022CF-D73B-45FB-8DD4-1B1C0C92E702}"/>
          </ac:spMkLst>
        </pc:spChg>
        <pc:spChg chg="add">
          <ac:chgData name="Adam Rudell" userId="a6a797f7-0d73-4a8f-a2bd-1d3c9ee13858" providerId="ADAL" clId="{F67CE73E-C461-4F61-A7D0-FAB67628671B}" dt="2022-12-08T02:54:46.812" v="24949" actId="26606"/>
          <ac:spMkLst>
            <pc:docMk/>
            <pc:sldMk cId="3474183377" sldId="336"/>
            <ac:spMk id="19" creationId="{0F584D22-CD28-4363-A679-ACA953A2A6F4}"/>
          </ac:spMkLst>
        </pc:spChg>
        <pc:spChg chg="add">
          <ac:chgData name="Adam Rudell" userId="a6a797f7-0d73-4a8f-a2bd-1d3c9ee13858" providerId="ADAL" clId="{F67CE73E-C461-4F61-A7D0-FAB67628671B}" dt="2022-12-08T02:54:46.812" v="24949" actId="26606"/>
          <ac:spMkLst>
            <pc:docMk/>
            <pc:sldMk cId="3474183377" sldId="336"/>
            <ac:spMk id="21" creationId="{5B0E491B-5098-4794-9326-BC6DB475567C}"/>
          </ac:spMkLst>
        </pc:spChg>
        <pc:graphicFrameChg chg="add mod ord modGraphic">
          <ac:chgData name="Adam Rudell" userId="a6a797f7-0d73-4a8f-a2bd-1d3c9ee13858" providerId="ADAL" clId="{F67CE73E-C461-4F61-A7D0-FAB67628671B}" dt="2022-12-08T03:04:29.743" v="25324" actId="20577"/>
          <ac:graphicFrameMkLst>
            <pc:docMk/>
            <pc:sldMk cId="3474183377" sldId="336"/>
            <ac:graphicFrameMk id="10" creationId="{843E21E6-DD19-E0E7-564D-A503F219CF38}"/>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2:06.212" v="22776"/>
              <pc2:cmMkLst xmlns:pc2="http://schemas.microsoft.com/office/powerpoint/2019/9/main/command">
                <pc:docMk/>
                <pc:sldMk cId="3474183377" sldId="336"/>
                <pc2:cmMk id="{CB42C1D2-C9C9-40BB-AF1C-B3D048F66514}"/>
              </pc2:cmMkLst>
            </pc226:cmChg>
          </p:ext>
        </pc:extLst>
      </pc:sldChg>
      <pc:sldChg chg="addSp delSp modSp mod setBg modClrScheme chgLayout">
        <pc:chgData name="Adam Rudell" userId="a6a797f7-0d73-4a8f-a2bd-1d3c9ee13858" providerId="ADAL" clId="{F67CE73E-C461-4F61-A7D0-FAB67628671B}" dt="2022-12-08T02:54:39.938" v="24948" actId="26606"/>
        <pc:sldMkLst>
          <pc:docMk/>
          <pc:sldMk cId="1860780532" sldId="337"/>
        </pc:sldMkLst>
        <pc:spChg chg="add del mod ord">
          <ac:chgData name="Adam Rudell" userId="a6a797f7-0d73-4a8f-a2bd-1d3c9ee13858" providerId="ADAL" clId="{F67CE73E-C461-4F61-A7D0-FAB67628671B}" dt="2022-10-19T20:56:23.073" v="5212" actId="26606"/>
          <ac:spMkLst>
            <pc:docMk/>
            <pc:sldMk cId="1860780532" sldId="337"/>
            <ac:spMk id="2" creationId="{6518209D-3EBC-B1BB-7D95-A0DDA0CCC911}"/>
          </ac:spMkLst>
        </pc:spChg>
        <pc:spChg chg="mod">
          <ac:chgData name="Adam Rudell" userId="a6a797f7-0d73-4a8f-a2bd-1d3c9ee13858" providerId="ADAL" clId="{F67CE73E-C461-4F61-A7D0-FAB67628671B}" dt="2022-10-19T20:56:23.073" v="5212" actId="26606"/>
          <ac:spMkLst>
            <pc:docMk/>
            <pc:sldMk cId="1860780532" sldId="337"/>
            <ac:spMk id="3" creationId="{C36342EB-4A5D-6628-ACE5-73775BA4BA78}"/>
          </ac:spMkLst>
        </pc:spChg>
        <pc:spChg chg="del mod ord">
          <ac:chgData name="Adam Rudell" userId="a6a797f7-0d73-4a8f-a2bd-1d3c9ee13858" providerId="ADAL" clId="{F67CE73E-C461-4F61-A7D0-FAB67628671B}" dt="2022-10-13T22:08:29.473" v="194" actId="700"/>
          <ac:spMkLst>
            <pc:docMk/>
            <pc:sldMk cId="1860780532" sldId="337"/>
            <ac:spMk id="4" creationId="{00000000-0000-0000-0000-000000000000}"/>
          </ac:spMkLst>
        </pc:spChg>
        <pc:spChg chg="mod">
          <ac:chgData name="Adam Rudell" userId="a6a797f7-0d73-4a8f-a2bd-1d3c9ee13858" providerId="ADAL" clId="{F67CE73E-C461-4F61-A7D0-FAB67628671B}" dt="2022-10-19T20:56:23.073" v="5212" actId="26606"/>
          <ac:spMkLst>
            <pc:docMk/>
            <pc:sldMk cId="1860780532" sldId="337"/>
            <ac:spMk id="5" creationId="{55E19C89-BCC1-1E63-B1B7-BA5B39A0E202}"/>
          </ac:spMkLst>
        </pc:spChg>
        <pc:spChg chg="mod ord">
          <ac:chgData name="Adam Rudell" userId="a6a797f7-0d73-4a8f-a2bd-1d3c9ee13858" providerId="ADAL" clId="{F67CE73E-C461-4F61-A7D0-FAB67628671B}" dt="2022-12-08T02:54:39.938" v="24948" actId="26606"/>
          <ac:spMkLst>
            <pc:docMk/>
            <pc:sldMk cId="1860780532" sldId="337"/>
            <ac:spMk id="8" creationId="{FE4A7E30-8D92-48A5-A5FD-F84741BCB988}"/>
          </ac:spMkLst>
        </pc:spChg>
        <pc:spChg chg="add del">
          <ac:chgData name="Adam Rudell" userId="a6a797f7-0d73-4a8f-a2bd-1d3c9ee13858" providerId="ADAL" clId="{F67CE73E-C461-4F61-A7D0-FAB67628671B}" dt="2022-12-08T02:54:10.029" v="24945" actId="26606"/>
          <ac:spMkLst>
            <pc:docMk/>
            <pc:sldMk cId="1860780532" sldId="337"/>
            <ac:spMk id="14" creationId="{160022CF-D73B-45FB-8DD4-1B1C0C92E702}"/>
          </ac:spMkLst>
        </pc:spChg>
        <pc:spChg chg="add del">
          <ac:chgData name="Adam Rudell" userId="a6a797f7-0d73-4a8f-a2bd-1d3c9ee13858" providerId="ADAL" clId="{F67CE73E-C461-4F61-A7D0-FAB67628671B}" dt="2022-12-08T02:54:07.105" v="24942" actId="26606"/>
          <ac:spMkLst>
            <pc:docMk/>
            <pc:sldMk cId="1860780532" sldId="337"/>
            <ac:spMk id="19" creationId="{88470751-4046-4A07-86D0-382F36ED544C}"/>
          </ac:spMkLst>
        </pc:spChg>
        <pc:spChg chg="add del">
          <ac:chgData name="Adam Rudell" userId="a6a797f7-0d73-4a8f-a2bd-1d3c9ee13858" providerId="ADAL" clId="{F67CE73E-C461-4F61-A7D0-FAB67628671B}" dt="2022-12-08T02:54:07.105" v="24942" actId="26606"/>
          <ac:spMkLst>
            <pc:docMk/>
            <pc:sldMk cId="1860780532" sldId="337"/>
            <ac:spMk id="21" creationId="{798DAB7D-3A31-4ABA-87BC-3DC4343586AE}"/>
          </ac:spMkLst>
        </pc:spChg>
        <pc:spChg chg="add del">
          <ac:chgData name="Adam Rudell" userId="a6a797f7-0d73-4a8f-a2bd-1d3c9ee13858" providerId="ADAL" clId="{F67CE73E-C461-4F61-A7D0-FAB67628671B}" dt="2022-12-08T02:54:10.005" v="24944" actId="26606"/>
          <ac:spMkLst>
            <pc:docMk/>
            <pc:sldMk cId="1860780532" sldId="337"/>
            <ac:spMk id="23" creationId="{160022CF-D73B-45FB-8DD4-1B1C0C92E702}"/>
          </ac:spMkLst>
        </pc:spChg>
        <pc:spChg chg="add del">
          <ac:chgData name="Adam Rudell" userId="a6a797f7-0d73-4a8f-a2bd-1d3c9ee13858" providerId="ADAL" clId="{F67CE73E-C461-4F61-A7D0-FAB67628671B}" dt="2022-12-08T02:54:39.938" v="24948" actId="26606"/>
          <ac:spMkLst>
            <pc:docMk/>
            <pc:sldMk cId="1860780532" sldId="337"/>
            <ac:spMk id="25" creationId="{160022CF-D73B-45FB-8DD4-1B1C0C92E702}"/>
          </ac:spMkLst>
        </pc:spChg>
        <pc:spChg chg="add">
          <ac:chgData name="Adam Rudell" userId="a6a797f7-0d73-4a8f-a2bd-1d3c9ee13858" providerId="ADAL" clId="{F67CE73E-C461-4F61-A7D0-FAB67628671B}" dt="2022-12-08T02:54:39.938" v="24948" actId="26606"/>
          <ac:spMkLst>
            <pc:docMk/>
            <pc:sldMk cId="1860780532" sldId="337"/>
            <ac:spMk id="30" creationId="{0F584D22-CD28-4363-A679-ACA953A2A6F4}"/>
          </ac:spMkLst>
        </pc:spChg>
        <pc:spChg chg="add">
          <ac:chgData name="Adam Rudell" userId="a6a797f7-0d73-4a8f-a2bd-1d3c9ee13858" providerId="ADAL" clId="{F67CE73E-C461-4F61-A7D0-FAB67628671B}" dt="2022-12-08T02:54:39.938" v="24948" actId="26606"/>
          <ac:spMkLst>
            <pc:docMk/>
            <pc:sldMk cId="1860780532" sldId="337"/>
            <ac:spMk id="32" creationId="{5B0E491B-5098-4794-9326-BC6DB475567C}"/>
          </ac:spMkLst>
        </pc:spChg>
        <pc:graphicFrameChg chg="add mod modGraphic">
          <ac:chgData name="Adam Rudell" userId="a6a797f7-0d73-4a8f-a2bd-1d3c9ee13858" providerId="ADAL" clId="{F67CE73E-C461-4F61-A7D0-FAB67628671B}" dt="2022-12-08T02:54:39.938" v="24948" actId="26606"/>
          <ac:graphicFrameMkLst>
            <pc:docMk/>
            <pc:sldMk cId="1860780532" sldId="337"/>
            <ac:graphicFrameMk id="10" creationId="{41925E98-A620-00DD-A33F-1A48449DB633}"/>
          </ac:graphicFrameMkLst>
        </pc:graphicFrameChg>
      </pc:sldChg>
      <pc:sldChg chg="addSp delSp modSp mod setBg modClrScheme chgLayout">
        <pc:chgData name="Adam Rudell" userId="a6a797f7-0d73-4a8f-a2bd-1d3c9ee13858" providerId="ADAL" clId="{F67CE73E-C461-4F61-A7D0-FAB67628671B}" dt="2022-12-08T02:54:26.077" v="24946" actId="26606"/>
        <pc:sldMkLst>
          <pc:docMk/>
          <pc:sldMk cId="335962091" sldId="338"/>
        </pc:sldMkLst>
        <pc:spChg chg="add del mod ord">
          <ac:chgData name="Adam Rudell" userId="a6a797f7-0d73-4a8f-a2bd-1d3c9ee13858" providerId="ADAL" clId="{F67CE73E-C461-4F61-A7D0-FAB67628671B}" dt="2022-10-19T20:56:04.335" v="5211" actId="26606"/>
          <ac:spMkLst>
            <pc:docMk/>
            <pc:sldMk cId="335962091" sldId="338"/>
            <ac:spMk id="2" creationId="{55C82F3A-0F4E-F015-DD8E-C15E5D327CB2}"/>
          </ac:spMkLst>
        </pc:spChg>
        <pc:spChg chg="mod">
          <ac:chgData name="Adam Rudell" userId="a6a797f7-0d73-4a8f-a2bd-1d3c9ee13858" providerId="ADAL" clId="{F67CE73E-C461-4F61-A7D0-FAB67628671B}" dt="2022-10-19T20:56:04.335" v="5211" actId="26606"/>
          <ac:spMkLst>
            <pc:docMk/>
            <pc:sldMk cId="335962091" sldId="338"/>
            <ac:spMk id="3" creationId="{470F6B0C-531C-1B68-24FF-AF6D7125A424}"/>
          </ac:spMkLst>
        </pc:spChg>
        <pc:spChg chg="del mod ord">
          <ac:chgData name="Adam Rudell" userId="a6a797f7-0d73-4a8f-a2bd-1d3c9ee13858" providerId="ADAL" clId="{F67CE73E-C461-4F61-A7D0-FAB67628671B}" dt="2022-10-13T22:08:29.473" v="194" actId="700"/>
          <ac:spMkLst>
            <pc:docMk/>
            <pc:sldMk cId="335962091" sldId="338"/>
            <ac:spMk id="4" creationId="{00000000-0000-0000-0000-000000000000}"/>
          </ac:spMkLst>
        </pc:spChg>
        <pc:spChg chg="mod">
          <ac:chgData name="Adam Rudell" userId="a6a797f7-0d73-4a8f-a2bd-1d3c9ee13858" providerId="ADAL" clId="{F67CE73E-C461-4F61-A7D0-FAB67628671B}" dt="2022-10-19T20:56:04.335" v="5211" actId="26606"/>
          <ac:spMkLst>
            <pc:docMk/>
            <pc:sldMk cId="335962091" sldId="338"/>
            <ac:spMk id="5" creationId="{12E6C409-AE1B-E99B-8B1D-B99BFDF06CC0}"/>
          </ac:spMkLst>
        </pc:spChg>
        <pc:spChg chg="mod ord">
          <ac:chgData name="Adam Rudell" userId="a6a797f7-0d73-4a8f-a2bd-1d3c9ee13858" providerId="ADAL" clId="{F67CE73E-C461-4F61-A7D0-FAB67628671B}" dt="2022-12-08T02:53:54.495" v="24940" actId="26606"/>
          <ac:spMkLst>
            <pc:docMk/>
            <pc:sldMk cId="335962091" sldId="338"/>
            <ac:spMk id="8" creationId="{FE4A7E30-8D92-48A5-A5FD-F84741BCB988}"/>
          </ac:spMkLst>
        </pc:spChg>
        <pc:spChg chg="add del">
          <ac:chgData name="Adam Rudell" userId="a6a797f7-0d73-4a8f-a2bd-1d3c9ee13858" providerId="ADAL" clId="{F67CE73E-C461-4F61-A7D0-FAB67628671B}" dt="2022-12-08T02:53:54.495" v="24940" actId="26606"/>
          <ac:spMkLst>
            <pc:docMk/>
            <pc:sldMk cId="335962091" sldId="338"/>
            <ac:spMk id="14" creationId="{160022CF-D73B-45FB-8DD4-1B1C0C92E702}"/>
          </ac:spMkLst>
        </pc:spChg>
        <pc:spChg chg="add del">
          <ac:chgData name="Adam Rudell" userId="a6a797f7-0d73-4a8f-a2bd-1d3c9ee13858" providerId="ADAL" clId="{F67CE73E-C461-4F61-A7D0-FAB67628671B}" dt="2022-12-08T02:54:26.077" v="24946" actId="26606"/>
          <ac:spMkLst>
            <pc:docMk/>
            <pc:sldMk cId="335962091" sldId="338"/>
            <ac:spMk id="19" creationId="{0F584D22-CD28-4363-A679-ACA953A2A6F4}"/>
          </ac:spMkLst>
        </pc:spChg>
        <pc:spChg chg="add del">
          <ac:chgData name="Adam Rudell" userId="a6a797f7-0d73-4a8f-a2bd-1d3c9ee13858" providerId="ADAL" clId="{F67CE73E-C461-4F61-A7D0-FAB67628671B}" dt="2022-12-08T02:54:26.077" v="24946" actId="26606"/>
          <ac:spMkLst>
            <pc:docMk/>
            <pc:sldMk cId="335962091" sldId="338"/>
            <ac:spMk id="21" creationId="{5B0E491B-5098-4794-9326-BC6DB475567C}"/>
          </ac:spMkLst>
        </pc:spChg>
        <pc:spChg chg="add">
          <ac:chgData name="Adam Rudell" userId="a6a797f7-0d73-4a8f-a2bd-1d3c9ee13858" providerId="ADAL" clId="{F67CE73E-C461-4F61-A7D0-FAB67628671B}" dt="2022-12-08T02:54:26.077" v="24946" actId="26606"/>
          <ac:spMkLst>
            <pc:docMk/>
            <pc:sldMk cId="335962091" sldId="338"/>
            <ac:spMk id="26" creationId="{0F584D22-CD28-4363-A679-ACA953A2A6F4}"/>
          </ac:spMkLst>
        </pc:spChg>
        <pc:spChg chg="add">
          <ac:chgData name="Adam Rudell" userId="a6a797f7-0d73-4a8f-a2bd-1d3c9ee13858" providerId="ADAL" clId="{F67CE73E-C461-4F61-A7D0-FAB67628671B}" dt="2022-12-08T02:54:26.077" v="24946" actId="26606"/>
          <ac:spMkLst>
            <pc:docMk/>
            <pc:sldMk cId="335962091" sldId="338"/>
            <ac:spMk id="28" creationId="{5B0E491B-5098-4794-9326-BC6DB475567C}"/>
          </ac:spMkLst>
        </pc:spChg>
        <pc:graphicFrameChg chg="add mod modGraphic">
          <ac:chgData name="Adam Rudell" userId="a6a797f7-0d73-4a8f-a2bd-1d3c9ee13858" providerId="ADAL" clId="{F67CE73E-C461-4F61-A7D0-FAB67628671B}" dt="2022-12-08T02:54:26.077" v="24946" actId="26606"/>
          <ac:graphicFrameMkLst>
            <pc:docMk/>
            <pc:sldMk cId="335962091" sldId="338"/>
            <ac:graphicFrameMk id="10" creationId="{26E84C09-F52A-E9DA-502D-B7581735259B}"/>
          </ac:graphicFrameMkLst>
        </pc:graphicFrameChg>
      </pc:sldChg>
      <pc:sldChg chg="addSp delSp modSp del mod modClrScheme chgLayout">
        <pc:chgData name="Adam Rudell" userId="a6a797f7-0d73-4a8f-a2bd-1d3c9ee13858" providerId="ADAL" clId="{F67CE73E-C461-4F61-A7D0-FAB67628671B}" dt="2022-10-19T21:01:13.070" v="5282" actId="2696"/>
        <pc:sldMkLst>
          <pc:docMk/>
          <pc:sldMk cId="3084676290" sldId="339"/>
        </pc:sldMkLst>
        <pc:spChg chg="add mod ord">
          <ac:chgData name="Adam Rudell" userId="a6a797f7-0d73-4a8f-a2bd-1d3c9ee13858" providerId="ADAL" clId="{F67CE73E-C461-4F61-A7D0-FAB67628671B}" dt="2022-10-13T22:08:29.473" v="194" actId="700"/>
          <ac:spMkLst>
            <pc:docMk/>
            <pc:sldMk cId="3084676290" sldId="339"/>
            <ac:spMk id="2" creationId="{3296A89E-8433-D87D-FD28-089C232D9E8C}"/>
          </ac:spMkLst>
        </pc:spChg>
        <pc:spChg chg="del mod ord">
          <ac:chgData name="Adam Rudell" userId="a6a797f7-0d73-4a8f-a2bd-1d3c9ee13858" providerId="ADAL" clId="{F67CE73E-C461-4F61-A7D0-FAB67628671B}" dt="2022-10-13T22:08:29.473" v="194" actId="700"/>
          <ac:spMkLst>
            <pc:docMk/>
            <pc:sldMk cId="3084676290" sldId="339"/>
            <ac:spMk id="4" creationId="{00000000-0000-0000-0000-000000000000}"/>
          </ac:spMkLst>
        </pc:spChg>
        <pc:spChg chg="mod ord">
          <ac:chgData name="Adam Rudell" userId="a6a797f7-0d73-4a8f-a2bd-1d3c9ee13858" providerId="ADAL" clId="{F67CE73E-C461-4F61-A7D0-FAB67628671B}" dt="2022-10-19T16:26:02.214" v="3681" actId="20577"/>
          <ac:spMkLst>
            <pc:docMk/>
            <pc:sldMk cId="3084676290" sldId="339"/>
            <ac:spMk id="8" creationId="{FE4A7E30-8D92-48A5-A5FD-F84741BCB988}"/>
          </ac:spMkLst>
        </pc:spChg>
      </pc:sldChg>
      <pc:sldChg chg="addSp delSp modSp del mod setBg modClrScheme delDesignElem chgLayout">
        <pc:chgData name="Adam Rudell" userId="a6a797f7-0d73-4a8f-a2bd-1d3c9ee13858" providerId="ADAL" clId="{F67CE73E-C461-4F61-A7D0-FAB67628671B}" dt="2022-10-17T14:42:01.674" v="2082" actId="2696"/>
        <pc:sldMkLst>
          <pc:docMk/>
          <pc:sldMk cId="1227436119" sldId="340"/>
        </pc:sldMkLst>
        <pc:spChg chg="mod">
          <ac:chgData name="Adam Rudell" userId="a6a797f7-0d73-4a8f-a2bd-1d3c9ee13858" providerId="ADAL" clId="{F67CE73E-C461-4F61-A7D0-FAB67628671B}" dt="2022-10-14T14:50:17.103" v="534" actId="26606"/>
          <ac:spMkLst>
            <pc:docMk/>
            <pc:sldMk cId="1227436119" sldId="340"/>
            <ac:spMk id="2" creationId="{2672E1AB-1279-BC31-7E28-FF1912DDBE59}"/>
          </ac:spMkLst>
        </pc:spChg>
        <pc:spChg chg="add del mod ord">
          <ac:chgData name="Adam Rudell" userId="a6a797f7-0d73-4a8f-a2bd-1d3c9ee13858" providerId="ADAL" clId="{F67CE73E-C461-4F61-A7D0-FAB67628671B}" dt="2022-10-13T22:25:48.918" v="405" actId="700"/>
          <ac:spMkLst>
            <pc:docMk/>
            <pc:sldMk cId="1227436119" sldId="340"/>
            <ac:spMk id="3" creationId="{3BA1ADD2-BDCF-12EA-B8C6-154E93F87F27}"/>
          </ac:spMkLst>
        </pc:spChg>
        <pc:spChg chg="add del mod ord">
          <ac:chgData name="Adam Rudell" userId="a6a797f7-0d73-4a8f-a2bd-1d3c9ee13858" providerId="ADAL" clId="{F67CE73E-C461-4F61-A7D0-FAB67628671B}" dt="2022-10-14T14:50:37.805" v="537" actId="700"/>
          <ac:spMkLst>
            <pc:docMk/>
            <pc:sldMk cId="1227436119" sldId="340"/>
            <ac:spMk id="3" creationId="{C1B0948A-1F2E-8E95-5AFA-E2134CA4A418}"/>
          </ac:spMkLst>
        </pc:spChg>
        <pc:spChg chg="add del mod ord">
          <ac:chgData name="Adam Rudell" userId="a6a797f7-0d73-4a8f-a2bd-1d3c9ee13858" providerId="ADAL" clId="{F67CE73E-C461-4F61-A7D0-FAB67628671B}" dt="2022-10-14T14:50:37.805" v="537" actId="700"/>
          <ac:spMkLst>
            <pc:docMk/>
            <pc:sldMk cId="1227436119" sldId="340"/>
            <ac:spMk id="4" creationId="{12BF7760-DCAD-BBF7-02E3-CFD0C0D838BC}"/>
          </ac:spMkLst>
        </pc:spChg>
        <pc:spChg chg="add del mod ord">
          <ac:chgData name="Adam Rudell" userId="a6a797f7-0d73-4a8f-a2bd-1d3c9ee13858" providerId="ADAL" clId="{F67CE73E-C461-4F61-A7D0-FAB67628671B}" dt="2022-10-13T22:25:48.918" v="405" actId="700"/>
          <ac:spMkLst>
            <pc:docMk/>
            <pc:sldMk cId="1227436119" sldId="340"/>
            <ac:spMk id="4" creationId="{63F280CF-BE18-44A7-D853-19DC9FE47BC2}"/>
          </ac:spMkLst>
        </pc:spChg>
        <pc:spChg chg="mod ord">
          <ac:chgData name="Adam Rudell" userId="a6a797f7-0d73-4a8f-a2bd-1d3c9ee13858" providerId="ADAL" clId="{F67CE73E-C461-4F61-A7D0-FAB67628671B}" dt="2022-10-14T14:50:37.805" v="537" actId="700"/>
          <ac:spMkLst>
            <pc:docMk/>
            <pc:sldMk cId="1227436119" sldId="340"/>
            <ac:spMk id="5" creationId="{6F5C7EF6-3B62-024F-5277-D46BE02DDCDE}"/>
          </ac:spMkLst>
        </pc:spChg>
        <pc:spChg chg="mod ord">
          <ac:chgData name="Adam Rudell" userId="a6a797f7-0d73-4a8f-a2bd-1d3c9ee13858" providerId="ADAL" clId="{F67CE73E-C461-4F61-A7D0-FAB67628671B}" dt="2022-10-14T14:50:37.805" v="537" actId="700"/>
          <ac:spMkLst>
            <pc:docMk/>
            <pc:sldMk cId="1227436119" sldId="340"/>
            <ac:spMk id="8" creationId="{FE4A7E30-8D92-48A5-A5FD-F84741BCB988}"/>
          </ac:spMkLst>
        </pc:spChg>
        <pc:spChg chg="add del">
          <ac:chgData name="Adam Rudell" userId="a6a797f7-0d73-4a8f-a2bd-1d3c9ee13858" providerId="ADAL" clId="{F67CE73E-C461-4F61-A7D0-FAB67628671B}" dt="2022-10-14T14:50:17.103" v="534" actId="26606"/>
          <ac:spMkLst>
            <pc:docMk/>
            <pc:sldMk cId="1227436119" sldId="340"/>
            <ac:spMk id="65" creationId="{344C3BA1-8E7C-4820-B354-D437AC3A5DC2}"/>
          </ac:spMkLst>
        </pc:spChg>
        <pc:grpChg chg="add del">
          <ac:chgData name="Adam Rudell" userId="a6a797f7-0d73-4a8f-a2bd-1d3c9ee13858" providerId="ADAL" clId="{F67CE73E-C461-4F61-A7D0-FAB67628671B}" dt="2022-10-14T14:50:17.103" v="534" actId="26606"/>
          <ac:grpSpMkLst>
            <pc:docMk/>
            <pc:sldMk cId="1227436119" sldId="340"/>
            <ac:grpSpMk id="67" creationId="{9CCDD301-2394-41CF-86D4-CC6069766B67}"/>
          </ac:grpSpMkLst>
        </pc:grpChg>
        <pc:grpChg chg="add del">
          <ac:chgData name="Adam Rudell" userId="a6a797f7-0d73-4a8f-a2bd-1d3c9ee13858" providerId="ADAL" clId="{F67CE73E-C461-4F61-A7D0-FAB67628671B}" dt="2022-10-14T14:50:17.103" v="534" actId="26606"/>
          <ac:grpSpMkLst>
            <pc:docMk/>
            <pc:sldMk cId="1227436119" sldId="340"/>
            <ac:grpSpMk id="90" creationId="{61B1498E-11DB-45E0-86CD-D1691381A372}"/>
          </ac:grpSpMkLst>
        </pc:grpChg>
        <pc:picChg chg="mod">
          <ac:chgData name="Adam Rudell" userId="a6a797f7-0d73-4a8f-a2bd-1d3c9ee13858" providerId="ADAL" clId="{F67CE73E-C461-4F61-A7D0-FAB67628671B}" dt="2022-10-14T14:50:17.103" v="534" actId="26606"/>
          <ac:picMkLst>
            <pc:docMk/>
            <pc:sldMk cId="1227436119" sldId="340"/>
            <ac:picMk id="60" creationId="{409E52F0-ADDE-3723-EFA0-B00B96BB559B}"/>
          </ac:picMkLst>
        </pc:picChg>
      </pc:sldChg>
      <pc:sldChg chg="del">
        <pc:chgData name="Adam Rudell" userId="a6a797f7-0d73-4a8f-a2bd-1d3c9ee13858" providerId="ADAL" clId="{F67CE73E-C461-4F61-A7D0-FAB67628671B}" dt="2022-10-17T14:42:21.833" v="2085" actId="2696"/>
        <pc:sldMkLst>
          <pc:docMk/>
          <pc:sldMk cId="1185769538" sldId="341"/>
        </pc:sldMkLst>
      </pc:sldChg>
      <pc:sldChg chg="del">
        <pc:chgData name="Adam Rudell" userId="a6a797f7-0d73-4a8f-a2bd-1d3c9ee13858" providerId="ADAL" clId="{F67CE73E-C461-4F61-A7D0-FAB67628671B}" dt="2022-10-17T14:42:35.367" v="2087" actId="47"/>
        <pc:sldMkLst>
          <pc:docMk/>
          <pc:sldMk cId="3028013156" sldId="342"/>
        </pc:sldMkLst>
      </pc:sldChg>
      <pc:sldChg chg="del">
        <pc:chgData name="Adam Rudell" userId="a6a797f7-0d73-4a8f-a2bd-1d3c9ee13858" providerId="ADAL" clId="{F67CE73E-C461-4F61-A7D0-FAB67628671B}" dt="2022-10-17T14:42:43.069" v="2088" actId="47"/>
        <pc:sldMkLst>
          <pc:docMk/>
          <pc:sldMk cId="998212173" sldId="343"/>
        </pc:sldMkLst>
      </pc:sldChg>
      <pc:sldChg chg="addSp delSp modSp mod modClrScheme chgLayout modNotesTx">
        <pc:chgData name="Adam Rudell" userId="a6a797f7-0d73-4a8f-a2bd-1d3c9ee13858" providerId="ADAL" clId="{F67CE73E-C461-4F61-A7D0-FAB67628671B}" dt="2022-12-08T03:08:26.086" v="25436" actId="6549"/>
        <pc:sldMkLst>
          <pc:docMk/>
          <pc:sldMk cId="1966079281" sldId="344"/>
        </pc:sldMkLst>
        <pc:spChg chg="add del mod">
          <ac:chgData name="Adam Rudell" userId="a6a797f7-0d73-4a8f-a2bd-1d3c9ee13858" providerId="ADAL" clId="{F67CE73E-C461-4F61-A7D0-FAB67628671B}" dt="2022-10-13T22:25:54.267" v="406"/>
          <ac:spMkLst>
            <pc:docMk/>
            <pc:sldMk cId="1966079281" sldId="344"/>
            <ac:spMk id="2" creationId="{001F734E-3FFB-297F-1004-F4DD9AF0A3C1}"/>
          </ac:spMkLst>
        </pc:spChg>
        <pc:spChg chg="add del mod">
          <ac:chgData name="Adam Rudell" userId="a6a797f7-0d73-4a8f-a2bd-1d3c9ee13858" providerId="ADAL" clId="{F67CE73E-C461-4F61-A7D0-FAB67628671B}" dt="2022-10-13T22:25:54.267" v="406"/>
          <ac:spMkLst>
            <pc:docMk/>
            <pc:sldMk cId="1966079281" sldId="344"/>
            <ac:spMk id="3" creationId="{2C37CD99-278D-134C-F2E5-0AA1FECEC61D}"/>
          </ac:spMkLst>
        </pc:spChg>
        <pc:spChg chg="mod ord">
          <ac:chgData name="Adam Rudell" userId="a6a797f7-0d73-4a8f-a2bd-1d3c9ee13858" providerId="ADAL" clId="{F67CE73E-C461-4F61-A7D0-FAB67628671B}" dt="2022-12-08T03:08:26.086" v="25436" actId="6549"/>
          <ac:spMkLst>
            <pc:docMk/>
            <pc:sldMk cId="1966079281" sldId="344"/>
            <ac:spMk id="4" creationId="{00000000-0000-0000-0000-000000000000}"/>
          </ac:spMkLst>
        </pc:spChg>
        <pc:spChg chg="mod ord">
          <ac:chgData name="Adam Rudell" userId="a6a797f7-0d73-4a8f-a2bd-1d3c9ee13858" providerId="ADAL" clId="{F67CE73E-C461-4F61-A7D0-FAB67628671B}" dt="2022-10-19T15:45:40.114" v="3109" actId="20577"/>
          <ac:spMkLst>
            <pc:docMk/>
            <pc:sldMk cId="1966079281" sldId="344"/>
            <ac:spMk id="5" creationId="{00000000-0000-0000-0000-000000000000}"/>
          </ac:spMkLst>
        </pc:spChg>
      </pc:sldChg>
      <pc:sldChg chg="addSp delSp modSp mod modClrScheme delDesignElem chgLayout">
        <pc:chgData name="Adam Rudell" userId="a6a797f7-0d73-4a8f-a2bd-1d3c9ee13858" providerId="ADAL" clId="{F67CE73E-C461-4F61-A7D0-FAB67628671B}" dt="2022-10-19T21:57:38.079" v="6281" actId="26606"/>
        <pc:sldMkLst>
          <pc:docMk/>
          <pc:sldMk cId="1256130053" sldId="345"/>
        </pc:sldMkLst>
        <pc:spChg chg="mod ord">
          <ac:chgData name="Adam Rudell" userId="a6a797f7-0d73-4a8f-a2bd-1d3c9ee13858" providerId="ADAL" clId="{F67CE73E-C461-4F61-A7D0-FAB67628671B}" dt="2022-10-19T21:57:38.079" v="6281" actId="26606"/>
          <ac:spMkLst>
            <pc:docMk/>
            <pc:sldMk cId="1256130053" sldId="345"/>
            <ac:spMk id="2" creationId="{00000000-0000-0000-0000-000000000000}"/>
          </ac:spMkLst>
        </pc:spChg>
        <pc:spChg chg="add del">
          <ac:chgData name="Adam Rudell" userId="a6a797f7-0d73-4a8f-a2bd-1d3c9ee13858" providerId="ADAL" clId="{F67CE73E-C461-4F61-A7D0-FAB67628671B}" dt="2022-10-19T21:56:23.997" v="6268" actId="700"/>
          <ac:spMkLst>
            <pc:docMk/>
            <pc:sldMk cId="1256130053" sldId="345"/>
            <ac:spMk id="6" creationId="{B4D3D850-2041-4B7C-AED9-54DA385B14F7}"/>
          </ac:spMkLst>
        </pc:spChg>
        <pc:spChg chg="add del">
          <ac:chgData name="Adam Rudell" userId="a6a797f7-0d73-4a8f-a2bd-1d3c9ee13858" providerId="ADAL" clId="{F67CE73E-C461-4F61-A7D0-FAB67628671B}" dt="2022-10-19T21:56:23.997" v="6268" actId="700"/>
          <ac:spMkLst>
            <pc:docMk/>
            <pc:sldMk cId="1256130053" sldId="345"/>
            <ac:spMk id="10" creationId="{5707F116-8EC0-4822-9067-186AC8C96EB8}"/>
          </ac:spMkLst>
        </pc:spChg>
        <pc:spChg chg="add del">
          <ac:chgData name="Adam Rudell" userId="a6a797f7-0d73-4a8f-a2bd-1d3c9ee13858" providerId="ADAL" clId="{F67CE73E-C461-4F61-A7D0-FAB67628671B}" dt="2022-10-11T16:18:30.824" v="49"/>
          <ac:spMkLst>
            <pc:docMk/>
            <pc:sldMk cId="1256130053" sldId="345"/>
            <ac:spMk id="13" creationId="{0E91F5CA-B392-444C-88E3-BF5BAAEBDEB0}"/>
          </ac:spMkLst>
        </pc:spChg>
        <pc:spChg chg="add del">
          <ac:chgData name="Adam Rudell" userId="a6a797f7-0d73-4a8f-a2bd-1d3c9ee13858" providerId="ADAL" clId="{F67CE73E-C461-4F61-A7D0-FAB67628671B}" dt="2022-10-19T21:56:23.997" v="6268" actId="700"/>
          <ac:spMkLst>
            <pc:docMk/>
            <pc:sldMk cId="1256130053" sldId="345"/>
            <ac:spMk id="14" creationId="{A77100AA-BF68-4139-8224-79EA1F9164BA}"/>
          </ac:spMkLst>
        </pc:spChg>
        <pc:spChg chg="add del">
          <ac:chgData name="Adam Rudell" userId="a6a797f7-0d73-4a8f-a2bd-1d3c9ee13858" providerId="ADAL" clId="{F67CE73E-C461-4F61-A7D0-FAB67628671B}" dt="2022-10-11T16:18:30.824" v="49"/>
          <ac:spMkLst>
            <pc:docMk/>
            <pc:sldMk cId="1256130053" sldId="345"/>
            <ac:spMk id="15" creationId="{C792EE87-4150-454F-8312-283882EFBEF6}"/>
          </ac:spMkLst>
        </pc:spChg>
        <pc:spChg chg="add del">
          <ac:chgData name="Adam Rudell" userId="a6a797f7-0d73-4a8f-a2bd-1d3c9ee13858" providerId="ADAL" clId="{F67CE73E-C461-4F61-A7D0-FAB67628671B}" dt="2022-10-11T16:18:30.824" v="49"/>
          <ac:spMkLst>
            <pc:docMk/>
            <pc:sldMk cId="1256130053" sldId="345"/>
            <ac:spMk id="17" creationId="{EA21D066-7EC1-44B4-8CF9-85511FDFCA90}"/>
          </ac:spMkLst>
        </pc:spChg>
        <pc:spChg chg="add del">
          <ac:chgData name="Adam Rudell" userId="a6a797f7-0d73-4a8f-a2bd-1d3c9ee13858" providerId="ADAL" clId="{F67CE73E-C461-4F61-A7D0-FAB67628671B}" dt="2022-10-11T16:18:30.824" v="49"/>
          <ac:spMkLst>
            <pc:docMk/>
            <pc:sldMk cId="1256130053" sldId="345"/>
            <ac:spMk id="19" creationId="{D6C2F2D6-F636-46AD-BCD9-994702A0087A}"/>
          </ac:spMkLst>
        </pc:spChg>
        <pc:spChg chg="add del">
          <ac:chgData name="Adam Rudell" userId="a6a797f7-0d73-4a8f-a2bd-1d3c9ee13858" providerId="ADAL" clId="{F67CE73E-C461-4F61-A7D0-FAB67628671B}" dt="2022-10-11T16:18:30.824" v="49"/>
          <ac:spMkLst>
            <pc:docMk/>
            <pc:sldMk cId="1256130053" sldId="345"/>
            <ac:spMk id="21" creationId="{EF693875-948C-4D9B-AE6F-8F6894277D8A}"/>
          </ac:spMkLst>
        </pc:spChg>
        <pc:spChg chg="add del">
          <ac:chgData name="Adam Rudell" userId="a6a797f7-0d73-4a8f-a2bd-1d3c9ee13858" providerId="ADAL" clId="{F67CE73E-C461-4F61-A7D0-FAB67628671B}" dt="2022-10-11T16:18:30.824" v="49"/>
          <ac:spMkLst>
            <pc:docMk/>
            <pc:sldMk cId="1256130053" sldId="345"/>
            <ac:spMk id="23" creationId="{D8CF630E-BC57-4786-8B1F-C22C04E86992}"/>
          </ac:spMkLst>
        </pc:spChg>
        <pc:spChg chg="add del">
          <ac:chgData name="Adam Rudell" userId="a6a797f7-0d73-4a8f-a2bd-1d3c9ee13858" providerId="ADAL" clId="{F67CE73E-C461-4F61-A7D0-FAB67628671B}" dt="2022-10-19T21:57:38.079" v="6281" actId="26606"/>
          <ac:spMkLst>
            <pc:docMk/>
            <pc:sldMk cId="1256130053" sldId="345"/>
            <ac:spMk id="31" creationId="{0E91F5CA-B392-444C-88E3-BF5BAAEBDEB0}"/>
          </ac:spMkLst>
        </pc:spChg>
        <pc:spChg chg="add del">
          <ac:chgData name="Adam Rudell" userId="a6a797f7-0d73-4a8f-a2bd-1d3c9ee13858" providerId="ADAL" clId="{F67CE73E-C461-4F61-A7D0-FAB67628671B}" dt="2022-10-19T21:57:38.079" v="6281" actId="26606"/>
          <ac:spMkLst>
            <pc:docMk/>
            <pc:sldMk cId="1256130053" sldId="345"/>
            <ac:spMk id="32" creationId="{C792EE87-4150-454F-8312-283882EFBEF6}"/>
          </ac:spMkLst>
        </pc:spChg>
        <pc:spChg chg="add del">
          <ac:chgData name="Adam Rudell" userId="a6a797f7-0d73-4a8f-a2bd-1d3c9ee13858" providerId="ADAL" clId="{F67CE73E-C461-4F61-A7D0-FAB67628671B}" dt="2022-10-19T21:57:38.079" v="6281" actId="26606"/>
          <ac:spMkLst>
            <pc:docMk/>
            <pc:sldMk cId="1256130053" sldId="345"/>
            <ac:spMk id="33" creationId="{EA21D066-7EC1-44B4-8CF9-85511FDFCA90}"/>
          </ac:spMkLst>
        </pc:spChg>
        <pc:spChg chg="add del">
          <ac:chgData name="Adam Rudell" userId="a6a797f7-0d73-4a8f-a2bd-1d3c9ee13858" providerId="ADAL" clId="{F67CE73E-C461-4F61-A7D0-FAB67628671B}" dt="2022-10-19T21:57:38.079" v="6281" actId="26606"/>
          <ac:spMkLst>
            <pc:docMk/>
            <pc:sldMk cId="1256130053" sldId="345"/>
            <ac:spMk id="34" creationId="{D6C2F2D6-F636-46AD-BCD9-994702A0087A}"/>
          </ac:spMkLst>
        </pc:spChg>
        <pc:spChg chg="add del">
          <ac:chgData name="Adam Rudell" userId="a6a797f7-0d73-4a8f-a2bd-1d3c9ee13858" providerId="ADAL" clId="{F67CE73E-C461-4F61-A7D0-FAB67628671B}" dt="2022-10-19T21:57:38.079" v="6281" actId="26606"/>
          <ac:spMkLst>
            <pc:docMk/>
            <pc:sldMk cId="1256130053" sldId="345"/>
            <ac:spMk id="35" creationId="{EF693875-948C-4D9B-AE6F-8F6894277D8A}"/>
          </ac:spMkLst>
        </pc:spChg>
        <pc:spChg chg="add del">
          <ac:chgData name="Adam Rudell" userId="a6a797f7-0d73-4a8f-a2bd-1d3c9ee13858" providerId="ADAL" clId="{F67CE73E-C461-4F61-A7D0-FAB67628671B}" dt="2022-10-19T21:57:38.079" v="6281" actId="26606"/>
          <ac:spMkLst>
            <pc:docMk/>
            <pc:sldMk cId="1256130053" sldId="345"/>
            <ac:spMk id="36" creationId="{D8CF630E-BC57-4786-8B1F-C22C04E86992}"/>
          </ac:spMkLst>
        </pc:spChg>
        <pc:spChg chg="add">
          <ac:chgData name="Adam Rudell" userId="a6a797f7-0d73-4a8f-a2bd-1d3c9ee13858" providerId="ADAL" clId="{F67CE73E-C461-4F61-A7D0-FAB67628671B}" dt="2022-10-19T21:57:38.079" v="6281" actId="26606"/>
          <ac:spMkLst>
            <pc:docMk/>
            <pc:sldMk cId="1256130053" sldId="345"/>
            <ac:spMk id="45" creationId="{89AEBDDA-FD52-4A97-9A7D-E6FC26C78576}"/>
          </ac:spMkLst>
        </pc:spChg>
        <pc:spChg chg="add">
          <ac:chgData name="Adam Rudell" userId="a6a797f7-0d73-4a8f-a2bd-1d3c9ee13858" providerId="ADAL" clId="{F67CE73E-C461-4F61-A7D0-FAB67628671B}" dt="2022-10-19T21:57:38.079" v="6281" actId="26606"/>
          <ac:spMkLst>
            <pc:docMk/>
            <pc:sldMk cId="1256130053" sldId="345"/>
            <ac:spMk id="47" creationId="{E9D09E0E-987C-4246-9B74-6910B801E6CD}"/>
          </ac:spMkLst>
        </pc:spChg>
        <pc:spChg chg="add">
          <ac:chgData name="Adam Rudell" userId="a6a797f7-0d73-4a8f-a2bd-1d3c9ee13858" providerId="ADAL" clId="{F67CE73E-C461-4F61-A7D0-FAB67628671B}" dt="2022-10-19T21:57:38.079" v="6281" actId="26606"/>
          <ac:spMkLst>
            <pc:docMk/>
            <pc:sldMk cId="1256130053" sldId="345"/>
            <ac:spMk id="49" creationId="{20D3E853-5BA0-4B6E-A74E-5C1FC753E367}"/>
          </ac:spMkLst>
        </pc:spChg>
        <pc:spChg chg="add">
          <ac:chgData name="Adam Rudell" userId="a6a797f7-0d73-4a8f-a2bd-1d3c9ee13858" providerId="ADAL" clId="{F67CE73E-C461-4F61-A7D0-FAB67628671B}" dt="2022-10-19T21:57:38.079" v="6281" actId="26606"/>
          <ac:spMkLst>
            <pc:docMk/>
            <pc:sldMk cId="1256130053" sldId="345"/>
            <ac:spMk id="51" creationId="{EF693875-948C-4D9B-AE6F-8F6894277D8A}"/>
          </ac:spMkLst>
        </pc:spChg>
        <pc:spChg chg="add">
          <ac:chgData name="Adam Rudell" userId="a6a797f7-0d73-4a8f-a2bd-1d3c9ee13858" providerId="ADAL" clId="{F67CE73E-C461-4F61-A7D0-FAB67628671B}" dt="2022-10-19T21:57:38.079" v="6281" actId="26606"/>
          <ac:spMkLst>
            <pc:docMk/>
            <pc:sldMk cId="1256130053" sldId="345"/>
            <ac:spMk id="53" creationId="{0426762E-B53C-44D2-96D5-147D162DBF55}"/>
          </ac:spMkLst>
        </pc:spChg>
        <pc:grpChg chg="add del">
          <ac:chgData name="Adam Rudell" userId="a6a797f7-0d73-4a8f-a2bd-1d3c9ee13858" providerId="ADAL" clId="{F67CE73E-C461-4F61-A7D0-FAB67628671B}" dt="2022-10-19T21:56:23.997" v="6268" actId="700"/>
          <ac:grpSpMkLst>
            <pc:docMk/>
            <pc:sldMk cId="1256130053" sldId="345"/>
            <ac:grpSpMk id="7" creationId="{ABDF8F5F-D119-46D7-B35A-FF6930D5D09A}"/>
          </ac:grpSpMkLst>
        </pc:grpChg>
        <pc:grpChg chg="add del">
          <ac:chgData name="Adam Rudell" userId="a6a797f7-0d73-4a8f-a2bd-1d3c9ee13858" providerId="ADAL" clId="{F67CE73E-C461-4F61-A7D0-FAB67628671B}" dt="2022-10-19T21:56:23.997" v="6268" actId="700"/>
          <ac:grpSpMkLst>
            <pc:docMk/>
            <pc:sldMk cId="1256130053" sldId="345"/>
            <ac:grpSpMk id="16" creationId="{8A9C60AD-F4C2-4B03-8DAE-163F0B32AECD}"/>
          </ac:grpSpMkLst>
        </pc:grpChg>
        <pc:grpChg chg="add del">
          <ac:chgData name="Adam Rudell" userId="a6a797f7-0d73-4a8f-a2bd-1d3c9ee13858" providerId="ADAL" clId="{F67CE73E-C461-4F61-A7D0-FAB67628671B}" dt="2022-10-19T21:56:23.997" v="6268" actId="700"/>
          <ac:grpSpMkLst>
            <pc:docMk/>
            <pc:sldMk cId="1256130053" sldId="345"/>
            <ac:grpSpMk id="22" creationId="{989D8280-A836-4962-94D3-CEAE4E0B1BCC}"/>
          </ac:grpSpMkLst>
        </pc:grpChg>
        <pc:grpChg chg="add del">
          <ac:chgData name="Adam Rudell" userId="a6a797f7-0d73-4a8f-a2bd-1d3c9ee13858" providerId="ADAL" clId="{F67CE73E-C461-4F61-A7D0-FAB67628671B}" dt="2022-10-19T21:56:23.997" v="6268" actId="700"/>
          <ac:grpSpMkLst>
            <pc:docMk/>
            <pc:sldMk cId="1256130053" sldId="345"/>
            <ac:grpSpMk id="27" creationId="{9960D1EE-8AC7-4766-B65A-A205CE100532}"/>
          </ac:grpSpMkLst>
        </pc:grpChg>
        <pc:picChg chg="mod">
          <ac:chgData name="Adam Rudell" userId="a6a797f7-0d73-4a8f-a2bd-1d3c9ee13858" providerId="ADAL" clId="{F67CE73E-C461-4F61-A7D0-FAB67628671B}" dt="2022-10-19T21:57:38.079" v="6281" actId="26606"/>
          <ac:picMkLst>
            <pc:docMk/>
            <pc:sldMk cId="1256130053" sldId="345"/>
            <ac:picMk id="4" creationId="{1078BF37-60C2-FCEB-CF29-50E8AC932324}"/>
          </ac:picMkLst>
        </pc:picChg>
        <pc:picChg chg="add del">
          <ac:chgData name="Adam Rudell" userId="a6a797f7-0d73-4a8f-a2bd-1d3c9ee13858" providerId="ADAL" clId="{F67CE73E-C461-4F61-A7D0-FAB67628671B}" dt="2022-10-11T16:18:30.824" v="49"/>
          <ac:picMkLst>
            <pc:docMk/>
            <pc:sldMk cId="1256130053" sldId="345"/>
            <ac:picMk id="9" creationId="{DEB2E8C4-C3E7-4048-A43D-9859510CFA98}"/>
          </ac:picMkLst>
        </pc:picChg>
        <pc:picChg chg="add del">
          <ac:chgData name="Adam Rudell" userId="a6a797f7-0d73-4a8f-a2bd-1d3c9ee13858" providerId="ADAL" clId="{F67CE73E-C461-4F61-A7D0-FAB67628671B}" dt="2022-10-19T21:57:38.079" v="6281" actId="26606"/>
          <ac:picMkLst>
            <pc:docMk/>
            <pc:sldMk cId="1256130053" sldId="345"/>
            <ac:picMk id="26" creationId="{DEB2E8C4-C3E7-4048-A43D-9859510CFA98}"/>
          </ac:picMkLst>
        </pc:picChg>
        <pc:picChg chg="add">
          <ac:chgData name="Adam Rudell" userId="a6a797f7-0d73-4a8f-a2bd-1d3c9ee13858" providerId="ADAL" clId="{F67CE73E-C461-4F61-A7D0-FAB67628671B}" dt="2022-10-19T21:57:38.079" v="6281" actId="26606"/>
          <ac:picMkLst>
            <pc:docMk/>
            <pc:sldMk cId="1256130053" sldId="345"/>
            <ac:picMk id="41" creationId="{DEB2E8C4-C3E7-4048-A43D-9859510CFA98}"/>
          </ac:picMkLst>
        </pc:picChg>
        <pc:inkChg chg="add del">
          <ac:chgData name="Adam Rudell" userId="a6a797f7-0d73-4a8f-a2bd-1d3c9ee13858" providerId="ADAL" clId="{F67CE73E-C461-4F61-A7D0-FAB67628671B}" dt="2022-10-11T16:18:30.824" v="49"/>
          <ac:inkMkLst>
            <pc:docMk/>
            <pc:sldMk cId="1256130053" sldId="345"/>
            <ac:inkMk id="11" creationId="{24D29CCB-7956-4E3E-8880-304085F04BF4}"/>
          </ac:inkMkLst>
        </pc:inkChg>
        <pc:inkChg chg="add del">
          <ac:chgData name="Adam Rudell" userId="a6a797f7-0d73-4a8f-a2bd-1d3c9ee13858" providerId="ADAL" clId="{F67CE73E-C461-4F61-A7D0-FAB67628671B}" dt="2022-10-19T21:57:38.079" v="6281" actId="26606"/>
          <ac:inkMkLst>
            <pc:docMk/>
            <pc:sldMk cId="1256130053" sldId="345"/>
            <ac:inkMk id="30" creationId="{24D29CCB-7956-4E3E-8880-304085F04BF4}"/>
          </ac:inkMkLst>
        </pc:inkChg>
        <pc:inkChg chg="add">
          <ac:chgData name="Adam Rudell" userId="a6a797f7-0d73-4a8f-a2bd-1d3c9ee13858" providerId="ADAL" clId="{F67CE73E-C461-4F61-A7D0-FAB67628671B}" dt="2022-10-19T21:57:38.079" v="6281" actId="26606"/>
          <ac:inkMkLst>
            <pc:docMk/>
            <pc:sldMk cId="1256130053" sldId="345"/>
            <ac:inkMk id="43" creationId="{24D29CCB-7956-4E3E-8880-304085F04BF4}"/>
          </ac:inkMkLst>
        </pc:inkChg>
      </pc:sldChg>
      <pc:sldChg chg="addSp delSp delDesignElem">
        <pc:chgData name="Adam Rudell" userId="a6a797f7-0d73-4a8f-a2bd-1d3c9ee13858" providerId="ADAL" clId="{F67CE73E-C461-4F61-A7D0-FAB67628671B}" dt="2022-10-11T16:18:30.824" v="49"/>
        <pc:sldMkLst>
          <pc:docMk/>
          <pc:sldMk cId="3786595675" sldId="1554"/>
        </pc:sldMkLst>
        <pc:spChg chg="add del">
          <ac:chgData name="Adam Rudell" userId="a6a797f7-0d73-4a8f-a2bd-1d3c9ee13858" providerId="ADAL" clId="{F67CE73E-C461-4F61-A7D0-FAB67628671B}" dt="2022-10-11T16:18:30.824" v="49"/>
          <ac:spMkLst>
            <pc:docMk/>
            <pc:sldMk cId="3786595675" sldId="1554"/>
            <ac:spMk id="15" creationId="{0E91F5CA-B392-444C-88E3-BF5BAAEBDEB0}"/>
          </ac:spMkLst>
        </pc:spChg>
        <pc:spChg chg="add del">
          <ac:chgData name="Adam Rudell" userId="a6a797f7-0d73-4a8f-a2bd-1d3c9ee13858" providerId="ADAL" clId="{F67CE73E-C461-4F61-A7D0-FAB67628671B}" dt="2022-10-11T16:18:30.824" v="49"/>
          <ac:spMkLst>
            <pc:docMk/>
            <pc:sldMk cId="3786595675" sldId="1554"/>
            <ac:spMk id="17" creationId="{0459807F-B6FA-44D3-9A53-C55B6B56884A}"/>
          </ac:spMkLst>
        </pc:spChg>
        <pc:picChg chg="add del">
          <ac:chgData name="Adam Rudell" userId="a6a797f7-0d73-4a8f-a2bd-1d3c9ee13858" providerId="ADAL" clId="{F67CE73E-C461-4F61-A7D0-FAB67628671B}" dt="2022-10-11T16:18:30.824" v="49"/>
          <ac:picMkLst>
            <pc:docMk/>
            <pc:sldMk cId="3786595675" sldId="1554"/>
            <ac:picMk id="11" creationId="{DEB2E8C4-C3E7-4048-A43D-9859510CFA98}"/>
          </ac:picMkLst>
        </pc:picChg>
        <pc:inkChg chg="add del">
          <ac:chgData name="Adam Rudell" userId="a6a797f7-0d73-4a8f-a2bd-1d3c9ee13858" providerId="ADAL" clId="{F67CE73E-C461-4F61-A7D0-FAB67628671B}" dt="2022-10-11T16:18:30.824" v="49"/>
          <ac:inkMkLst>
            <pc:docMk/>
            <pc:sldMk cId="3786595675" sldId="1554"/>
            <ac:inkMk id="13" creationId="{24D29CCB-7956-4E3E-8880-304085F04BF4}"/>
          </ac:inkMkLst>
        </pc:inkChg>
      </pc:sldChg>
      <pc:sldChg chg="modSp del">
        <pc:chgData name="Adam Rudell" userId="a6a797f7-0d73-4a8f-a2bd-1d3c9ee13858" providerId="ADAL" clId="{F67CE73E-C461-4F61-A7D0-FAB67628671B}" dt="2022-11-19T05:50:21.399" v="16787" actId="47"/>
        <pc:sldMkLst>
          <pc:docMk/>
          <pc:sldMk cId="3635284405" sldId="1555"/>
        </pc:sldMkLst>
        <pc:spChg chg="mod">
          <ac:chgData name="Adam Rudell" userId="a6a797f7-0d73-4a8f-a2bd-1d3c9ee13858" providerId="ADAL" clId="{F67CE73E-C461-4F61-A7D0-FAB67628671B}" dt="2022-10-11T16:18:30.824" v="49"/>
          <ac:spMkLst>
            <pc:docMk/>
            <pc:sldMk cId="3635284405" sldId="1555"/>
            <ac:spMk id="2" creationId="{00000000-0000-0000-0000-000000000000}"/>
          </ac:spMkLst>
        </pc:spChg>
      </pc:sldChg>
      <pc:sldChg chg="addSp delSp modSp mod setBg modClrScheme delDesignElem chgLayout">
        <pc:chgData name="Adam Rudell" userId="a6a797f7-0d73-4a8f-a2bd-1d3c9ee13858" providerId="ADAL" clId="{F67CE73E-C461-4F61-A7D0-FAB67628671B}" dt="2022-10-19T21:57:31.366" v="6280" actId="26606"/>
        <pc:sldMkLst>
          <pc:docMk/>
          <pc:sldMk cId="3204309416" sldId="1556"/>
        </pc:sldMkLst>
        <pc:spChg chg="mod ord">
          <ac:chgData name="Adam Rudell" userId="a6a797f7-0d73-4a8f-a2bd-1d3c9ee13858" providerId="ADAL" clId="{F67CE73E-C461-4F61-A7D0-FAB67628671B}" dt="2022-10-19T21:57:31.366" v="6280" actId="26606"/>
          <ac:spMkLst>
            <pc:docMk/>
            <pc:sldMk cId="3204309416" sldId="1556"/>
            <ac:spMk id="2" creationId="{00000000-0000-0000-0000-000000000000}"/>
          </ac:spMkLst>
        </pc:spChg>
        <pc:spChg chg="add del">
          <ac:chgData name="Adam Rudell" userId="a6a797f7-0d73-4a8f-a2bd-1d3c9ee13858" providerId="ADAL" clId="{F67CE73E-C461-4F61-A7D0-FAB67628671B}" dt="2022-10-19T21:57:31.366" v="6280" actId="26606"/>
          <ac:spMkLst>
            <pc:docMk/>
            <pc:sldMk cId="3204309416" sldId="1556"/>
            <ac:spMk id="8" creationId="{0E91F5CA-B392-444C-88E3-BF5BAAEBDEB0}"/>
          </ac:spMkLst>
        </pc:spChg>
        <pc:spChg chg="add del">
          <ac:chgData name="Adam Rudell" userId="a6a797f7-0d73-4a8f-a2bd-1d3c9ee13858" providerId="ADAL" clId="{F67CE73E-C461-4F61-A7D0-FAB67628671B}" dt="2022-10-11T16:20:35.494" v="67" actId="26606"/>
          <ac:spMkLst>
            <pc:docMk/>
            <pc:sldMk cId="3204309416" sldId="1556"/>
            <ac:spMk id="9" creationId="{B4D3D850-2041-4B7C-AED9-54DA385B14F7}"/>
          </ac:spMkLst>
        </pc:spChg>
        <pc:spChg chg="add del">
          <ac:chgData name="Adam Rudell" userId="a6a797f7-0d73-4a8f-a2bd-1d3c9ee13858" providerId="ADAL" clId="{F67CE73E-C461-4F61-A7D0-FAB67628671B}" dt="2022-10-19T21:57:31.366" v="6280" actId="26606"/>
          <ac:spMkLst>
            <pc:docMk/>
            <pc:sldMk cId="3204309416" sldId="1556"/>
            <ac:spMk id="10" creationId="{C792EE87-4150-454F-8312-283882EFBEF6}"/>
          </ac:spMkLst>
        </pc:spChg>
        <pc:spChg chg="add del">
          <ac:chgData name="Adam Rudell" userId="a6a797f7-0d73-4a8f-a2bd-1d3c9ee13858" providerId="ADAL" clId="{F67CE73E-C461-4F61-A7D0-FAB67628671B}" dt="2022-10-11T16:20:35.494" v="67" actId="26606"/>
          <ac:spMkLst>
            <pc:docMk/>
            <pc:sldMk cId="3204309416" sldId="1556"/>
            <ac:spMk id="11" creationId="{5707F116-8EC0-4822-9067-186AC8C96EB8}"/>
          </ac:spMkLst>
        </pc:spChg>
        <pc:spChg chg="add del">
          <ac:chgData name="Adam Rudell" userId="a6a797f7-0d73-4a8f-a2bd-1d3c9ee13858" providerId="ADAL" clId="{F67CE73E-C461-4F61-A7D0-FAB67628671B}" dt="2022-10-11T16:20:35.494" v="67" actId="26606"/>
          <ac:spMkLst>
            <pc:docMk/>
            <pc:sldMk cId="3204309416" sldId="1556"/>
            <ac:spMk id="13" creationId="{A77100AA-BF68-4139-8224-79EA1F9164BA}"/>
          </ac:spMkLst>
        </pc:spChg>
        <pc:spChg chg="add del">
          <ac:chgData name="Adam Rudell" userId="a6a797f7-0d73-4a8f-a2bd-1d3c9ee13858" providerId="ADAL" clId="{F67CE73E-C461-4F61-A7D0-FAB67628671B}" dt="2022-10-19T21:57:31.366" v="6280" actId="26606"/>
          <ac:spMkLst>
            <pc:docMk/>
            <pc:sldMk cId="3204309416" sldId="1556"/>
            <ac:spMk id="14" creationId="{EA21D066-7EC1-44B4-8CF9-85511FDFCA90}"/>
          </ac:spMkLst>
        </pc:spChg>
        <pc:spChg chg="add del">
          <ac:chgData name="Adam Rudell" userId="a6a797f7-0d73-4a8f-a2bd-1d3c9ee13858" providerId="ADAL" clId="{F67CE73E-C461-4F61-A7D0-FAB67628671B}" dt="2022-10-19T21:56:34.578" v="6270" actId="700"/>
          <ac:spMkLst>
            <pc:docMk/>
            <pc:sldMk cId="3204309416" sldId="1556"/>
            <ac:spMk id="15" creationId="{5707F116-8EC0-4822-9067-186AC8C96EB8}"/>
          </ac:spMkLst>
        </pc:spChg>
        <pc:spChg chg="add del">
          <ac:chgData name="Adam Rudell" userId="a6a797f7-0d73-4a8f-a2bd-1d3c9ee13858" providerId="ADAL" clId="{F67CE73E-C461-4F61-A7D0-FAB67628671B}" dt="2022-10-19T21:56:34.578" v="6270" actId="700"/>
          <ac:spMkLst>
            <pc:docMk/>
            <pc:sldMk cId="3204309416" sldId="1556"/>
            <ac:spMk id="16" creationId="{B4D3D850-2041-4B7C-AED9-54DA385B14F7}"/>
          </ac:spMkLst>
        </pc:spChg>
        <pc:spChg chg="add del">
          <ac:chgData name="Adam Rudell" userId="a6a797f7-0d73-4a8f-a2bd-1d3c9ee13858" providerId="ADAL" clId="{F67CE73E-C461-4F61-A7D0-FAB67628671B}" dt="2022-10-19T21:56:34.578" v="6270" actId="700"/>
          <ac:spMkLst>
            <pc:docMk/>
            <pc:sldMk cId="3204309416" sldId="1556"/>
            <ac:spMk id="17" creationId="{A77100AA-BF68-4139-8224-79EA1F9164BA}"/>
          </ac:spMkLst>
        </pc:spChg>
        <pc:spChg chg="add del">
          <ac:chgData name="Adam Rudell" userId="a6a797f7-0d73-4a8f-a2bd-1d3c9ee13858" providerId="ADAL" clId="{F67CE73E-C461-4F61-A7D0-FAB67628671B}" dt="2022-10-19T21:57:31.366" v="6280" actId="26606"/>
          <ac:spMkLst>
            <pc:docMk/>
            <pc:sldMk cId="3204309416" sldId="1556"/>
            <ac:spMk id="26" creationId="{D6C2F2D6-F636-46AD-BCD9-994702A0087A}"/>
          </ac:spMkLst>
        </pc:spChg>
        <pc:spChg chg="add del">
          <ac:chgData name="Adam Rudell" userId="a6a797f7-0d73-4a8f-a2bd-1d3c9ee13858" providerId="ADAL" clId="{F67CE73E-C461-4F61-A7D0-FAB67628671B}" dt="2022-10-19T21:57:31.366" v="6280" actId="26606"/>
          <ac:spMkLst>
            <pc:docMk/>
            <pc:sldMk cId="3204309416" sldId="1556"/>
            <ac:spMk id="30" creationId="{EF693875-948C-4D9B-AE6F-8F6894277D8A}"/>
          </ac:spMkLst>
        </pc:spChg>
        <pc:spChg chg="add del">
          <ac:chgData name="Adam Rudell" userId="a6a797f7-0d73-4a8f-a2bd-1d3c9ee13858" providerId="ADAL" clId="{F67CE73E-C461-4F61-A7D0-FAB67628671B}" dt="2022-10-19T21:57:31.366" v="6280" actId="26606"/>
          <ac:spMkLst>
            <pc:docMk/>
            <pc:sldMk cId="3204309416" sldId="1556"/>
            <ac:spMk id="31" creationId="{D8CF630E-BC57-4786-8B1F-C22C04E86992}"/>
          </ac:spMkLst>
        </pc:spChg>
        <pc:spChg chg="add">
          <ac:chgData name="Adam Rudell" userId="a6a797f7-0d73-4a8f-a2bd-1d3c9ee13858" providerId="ADAL" clId="{F67CE73E-C461-4F61-A7D0-FAB67628671B}" dt="2022-10-19T21:57:31.366" v="6280" actId="26606"/>
          <ac:spMkLst>
            <pc:docMk/>
            <pc:sldMk cId="3204309416" sldId="1556"/>
            <ac:spMk id="40" creationId="{89AEBDDA-FD52-4A97-9A7D-E6FC26C78576}"/>
          </ac:spMkLst>
        </pc:spChg>
        <pc:spChg chg="add">
          <ac:chgData name="Adam Rudell" userId="a6a797f7-0d73-4a8f-a2bd-1d3c9ee13858" providerId="ADAL" clId="{F67CE73E-C461-4F61-A7D0-FAB67628671B}" dt="2022-10-19T21:57:31.366" v="6280" actId="26606"/>
          <ac:spMkLst>
            <pc:docMk/>
            <pc:sldMk cId="3204309416" sldId="1556"/>
            <ac:spMk id="42" creationId="{E9D09E0E-987C-4246-9B74-6910B801E6CD}"/>
          </ac:spMkLst>
        </pc:spChg>
        <pc:spChg chg="add">
          <ac:chgData name="Adam Rudell" userId="a6a797f7-0d73-4a8f-a2bd-1d3c9ee13858" providerId="ADAL" clId="{F67CE73E-C461-4F61-A7D0-FAB67628671B}" dt="2022-10-19T21:57:31.366" v="6280" actId="26606"/>
          <ac:spMkLst>
            <pc:docMk/>
            <pc:sldMk cId="3204309416" sldId="1556"/>
            <ac:spMk id="44" creationId="{20D3E853-5BA0-4B6E-A74E-5C1FC753E367}"/>
          </ac:spMkLst>
        </pc:spChg>
        <pc:spChg chg="add">
          <ac:chgData name="Adam Rudell" userId="a6a797f7-0d73-4a8f-a2bd-1d3c9ee13858" providerId="ADAL" clId="{F67CE73E-C461-4F61-A7D0-FAB67628671B}" dt="2022-10-19T21:57:31.366" v="6280" actId="26606"/>
          <ac:spMkLst>
            <pc:docMk/>
            <pc:sldMk cId="3204309416" sldId="1556"/>
            <ac:spMk id="46" creationId="{EF693875-948C-4D9B-AE6F-8F6894277D8A}"/>
          </ac:spMkLst>
        </pc:spChg>
        <pc:spChg chg="add">
          <ac:chgData name="Adam Rudell" userId="a6a797f7-0d73-4a8f-a2bd-1d3c9ee13858" providerId="ADAL" clId="{F67CE73E-C461-4F61-A7D0-FAB67628671B}" dt="2022-10-19T21:57:31.366" v="6280" actId="26606"/>
          <ac:spMkLst>
            <pc:docMk/>
            <pc:sldMk cId="3204309416" sldId="1556"/>
            <ac:spMk id="48" creationId="{0426762E-B53C-44D2-96D5-147D162DBF55}"/>
          </ac:spMkLst>
        </pc:spChg>
        <pc:grpChg chg="add del">
          <ac:chgData name="Adam Rudell" userId="a6a797f7-0d73-4a8f-a2bd-1d3c9ee13858" providerId="ADAL" clId="{F67CE73E-C461-4F61-A7D0-FAB67628671B}" dt="2022-10-19T21:56:34.578" v="6270" actId="700"/>
          <ac:grpSpMkLst>
            <pc:docMk/>
            <pc:sldMk cId="3204309416" sldId="1556"/>
            <ac:grpSpMk id="18" creationId="{ABDF8F5F-D119-46D7-B35A-FF6930D5D09A}"/>
          </ac:grpSpMkLst>
        </pc:grpChg>
        <pc:grpChg chg="add del">
          <ac:chgData name="Adam Rudell" userId="a6a797f7-0d73-4a8f-a2bd-1d3c9ee13858" providerId="ADAL" clId="{F67CE73E-C461-4F61-A7D0-FAB67628671B}" dt="2022-10-19T21:56:34.578" v="6270" actId="700"/>
          <ac:grpSpMkLst>
            <pc:docMk/>
            <pc:sldMk cId="3204309416" sldId="1556"/>
            <ac:grpSpMk id="19" creationId="{8A9C60AD-F4C2-4B03-8DAE-163F0B32AECD}"/>
          </ac:grpSpMkLst>
        </pc:grpChg>
        <pc:grpChg chg="add del">
          <ac:chgData name="Adam Rudell" userId="a6a797f7-0d73-4a8f-a2bd-1d3c9ee13858" providerId="ADAL" clId="{F67CE73E-C461-4F61-A7D0-FAB67628671B}" dt="2022-10-19T21:56:34.578" v="6270" actId="700"/>
          <ac:grpSpMkLst>
            <pc:docMk/>
            <pc:sldMk cId="3204309416" sldId="1556"/>
            <ac:grpSpMk id="23" creationId="{989D8280-A836-4962-94D3-CEAE4E0B1BCC}"/>
          </ac:grpSpMkLst>
        </pc:grpChg>
        <pc:grpChg chg="add del">
          <ac:chgData name="Adam Rudell" userId="a6a797f7-0d73-4a8f-a2bd-1d3c9ee13858" providerId="ADAL" clId="{F67CE73E-C461-4F61-A7D0-FAB67628671B}" dt="2022-10-19T21:56:34.578" v="6270" actId="700"/>
          <ac:grpSpMkLst>
            <pc:docMk/>
            <pc:sldMk cId="3204309416" sldId="1556"/>
            <ac:grpSpMk id="27" creationId="{9960D1EE-8AC7-4766-B65A-A205CE100532}"/>
          </ac:grpSpMkLst>
        </pc:grpChg>
        <pc:picChg chg="mod">
          <ac:chgData name="Adam Rudell" userId="a6a797f7-0d73-4a8f-a2bd-1d3c9ee13858" providerId="ADAL" clId="{F67CE73E-C461-4F61-A7D0-FAB67628671B}" dt="2022-10-19T21:57:31.366" v="6280" actId="26606"/>
          <ac:picMkLst>
            <pc:docMk/>
            <pc:sldMk cId="3204309416" sldId="1556"/>
            <ac:picMk id="4" creationId="{1078BF37-60C2-FCEB-CF29-50E8AC932324}"/>
          </ac:picMkLst>
        </pc:picChg>
        <pc:picChg chg="add del">
          <ac:chgData name="Adam Rudell" userId="a6a797f7-0d73-4a8f-a2bd-1d3c9ee13858" providerId="ADAL" clId="{F67CE73E-C461-4F61-A7D0-FAB67628671B}" dt="2022-10-19T21:57:31.366" v="6280" actId="26606"/>
          <ac:picMkLst>
            <pc:docMk/>
            <pc:sldMk cId="3204309416" sldId="1556"/>
            <ac:picMk id="6" creationId="{DEB2E8C4-C3E7-4048-A43D-9859510CFA98}"/>
          </ac:picMkLst>
        </pc:picChg>
        <pc:picChg chg="add">
          <ac:chgData name="Adam Rudell" userId="a6a797f7-0d73-4a8f-a2bd-1d3c9ee13858" providerId="ADAL" clId="{F67CE73E-C461-4F61-A7D0-FAB67628671B}" dt="2022-10-19T21:57:31.366" v="6280" actId="26606"/>
          <ac:picMkLst>
            <pc:docMk/>
            <pc:sldMk cId="3204309416" sldId="1556"/>
            <ac:picMk id="36" creationId="{DEB2E8C4-C3E7-4048-A43D-9859510CFA98}"/>
          </ac:picMkLst>
        </pc:picChg>
        <pc:inkChg chg="add del">
          <ac:chgData name="Adam Rudell" userId="a6a797f7-0d73-4a8f-a2bd-1d3c9ee13858" providerId="ADAL" clId="{F67CE73E-C461-4F61-A7D0-FAB67628671B}" dt="2022-10-19T21:57:31.366" v="6280" actId="26606"/>
          <ac:inkMkLst>
            <pc:docMk/>
            <pc:sldMk cId="3204309416" sldId="1556"/>
            <ac:inkMk id="7" creationId="{24D29CCB-7956-4E3E-8880-304085F04BF4}"/>
          </ac:inkMkLst>
        </pc:inkChg>
        <pc:inkChg chg="add">
          <ac:chgData name="Adam Rudell" userId="a6a797f7-0d73-4a8f-a2bd-1d3c9ee13858" providerId="ADAL" clId="{F67CE73E-C461-4F61-A7D0-FAB67628671B}" dt="2022-10-19T21:57:31.366" v="6280" actId="26606"/>
          <ac:inkMkLst>
            <pc:docMk/>
            <pc:sldMk cId="3204309416" sldId="1556"/>
            <ac:inkMk id="38"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54.557" v="6283" actId="26606"/>
        <pc:sldMkLst>
          <pc:docMk/>
          <pc:sldMk cId="3217019832" sldId="1557"/>
        </pc:sldMkLst>
        <pc:spChg chg="mod ord">
          <ac:chgData name="Adam Rudell" userId="a6a797f7-0d73-4a8f-a2bd-1d3c9ee13858" providerId="ADAL" clId="{F67CE73E-C461-4F61-A7D0-FAB67628671B}" dt="2022-10-19T21:57:54.557" v="6283" actId="26606"/>
          <ac:spMkLst>
            <pc:docMk/>
            <pc:sldMk cId="3217019832" sldId="1557"/>
            <ac:spMk id="2" creationId="{00000000-0000-0000-0000-000000000000}"/>
          </ac:spMkLst>
        </pc:spChg>
        <pc:spChg chg="add">
          <ac:chgData name="Adam Rudell" userId="a6a797f7-0d73-4a8f-a2bd-1d3c9ee13858" providerId="ADAL" clId="{F67CE73E-C461-4F61-A7D0-FAB67628671B}" dt="2022-10-19T21:57:54.557" v="6283" actId="26606"/>
          <ac:spMkLst>
            <pc:docMk/>
            <pc:sldMk cId="3217019832" sldId="1557"/>
            <ac:spMk id="8" creationId="{89AEBDDA-FD52-4A97-9A7D-E6FC26C78576}"/>
          </ac:spMkLst>
        </pc:spChg>
        <pc:spChg chg="add del">
          <ac:chgData name="Adam Rudell" userId="a6a797f7-0d73-4a8f-a2bd-1d3c9ee13858" providerId="ADAL" clId="{F67CE73E-C461-4F61-A7D0-FAB67628671B}" dt="2022-10-19T21:57:50.648" v="6282" actId="700"/>
          <ac:spMkLst>
            <pc:docMk/>
            <pc:sldMk cId="3217019832" sldId="1557"/>
            <ac:spMk id="9" creationId="{B4D3D850-2041-4B7C-AED9-54DA385B14F7}"/>
          </ac:spMkLst>
        </pc:spChg>
        <pc:spChg chg="add">
          <ac:chgData name="Adam Rudell" userId="a6a797f7-0d73-4a8f-a2bd-1d3c9ee13858" providerId="ADAL" clId="{F67CE73E-C461-4F61-A7D0-FAB67628671B}" dt="2022-10-19T21:57:54.557" v="6283" actId="26606"/>
          <ac:spMkLst>
            <pc:docMk/>
            <pc:sldMk cId="3217019832" sldId="1557"/>
            <ac:spMk id="10" creationId="{E9D09E0E-987C-4246-9B74-6910B801E6CD}"/>
          </ac:spMkLst>
        </pc:spChg>
        <pc:spChg chg="add">
          <ac:chgData name="Adam Rudell" userId="a6a797f7-0d73-4a8f-a2bd-1d3c9ee13858" providerId="ADAL" clId="{F67CE73E-C461-4F61-A7D0-FAB67628671B}" dt="2022-10-19T21:57:54.557" v="6283" actId="26606"/>
          <ac:spMkLst>
            <pc:docMk/>
            <pc:sldMk cId="3217019832" sldId="1557"/>
            <ac:spMk id="14" creationId="{20D3E853-5BA0-4B6E-A74E-5C1FC753E367}"/>
          </ac:spMkLst>
        </pc:spChg>
        <pc:spChg chg="add del">
          <ac:chgData name="Adam Rudell" userId="a6a797f7-0d73-4a8f-a2bd-1d3c9ee13858" providerId="ADAL" clId="{F67CE73E-C461-4F61-A7D0-FAB67628671B}" dt="2022-10-19T21:57:50.648" v="6282" actId="700"/>
          <ac:spMkLst>
            <pc:docMk/>
            <pc:sldMk cId="3217019832" sldId="1557"/>
            <ac:spMk id="15" creationId="{5707F116-8EC0-4822-9067-186AC8C96EB8}"/>
          </ac:spMkLst>
        </pc:spChg>
        <pc:spChg chg="add">
          <ac:chgData name="Adam Rudell" userId="a6a797f7-0d73-4a8f-a2bd-1d3c9ee13858" providerId="ADAL" clId="{F67CE73E-C461-4F61-A7D0-FAB67628671B}" dt="2022-10-19T21:57:54.557" v="6283" actId="26606"/>
          <ac:spMkLst>
            <pc:docMk/>
            <pc:sldMk cId="3217019832" sldId="1557"/>
            <ac:spMk id="16" creationId="{EF693875-948C-4D9B-AE6F-8F6894277D8A}"/>
          </ac:spMkLst>
        </pc:spChg>
        <pc:spChg chg="add del">
          <ac:chgData name="Adam Rudell" userId="a6a797f7-0d73-4a8f-a2bd-1d3c9ee13858" providerId="ADAL" clId="{F67CE73E-C461-4F61-A7D0-FAB67628671B}" dt="2022-10-19T21:57:50.648" v="6282" actId="700"/>
          <ac:spMkLst>
            <pc:docMk/>
            <pc:sldMk cId="3217019832" sldId="1557"/>
            <ac:spMk id="17" creationId="{A77100AA-BF68-4139-8224-79EA1F9164BA}"/>
          </ac:spMkLst>
        </pc:spChg>
        <pc:spChg chg="add">
          <ac:chgData name="Adam Rudell" userId="a6a797f7-0d73-4a8f-a2bd-1d3c9ee13858" providerId="ADAL" clId="{F67CE73E-C461-4F61-A7D0-FAB67628671B}" dt="2022-10-19T21:57:54.557" v="6283" actId="26606"/>
          <ac:spMkLst>
            <pc:docMk/>
            <pc:sldMk cId="3217019832" sldId="1557"/>
            <ac:spMk id="18" creationId="{0426762E-B53C-44D2-96D5-147D162DBF55}"/>
          </ac:spMkLst>
        </pc:spChg>
        <pc:grpChg chg="add del">
          <ac:chgData name="Adam Rudell" userId="a6a797f7-0d73-4a8f-a2bd-1d3c9ee13858" providerId="ADAL" clId="{F67CE73E-C461-4F61-A7D0-FAB67628671B}" dt="2022-10-19T21:57:50.648" v="6282" actId="700"/>
          <ac:grpSpMkLst>
            <pc:docMk/>
            <pc:sldMk cId="3217019832" sldId="1557"/>
            <ac:grpSpMk id="11" creationId="{ABDF8F5F-D119-46D7-B35A-FF6930D5D09A}"/>
          </ac:grpSpMkLst>
        </pc:grpChg>
        <pc:grpChg chg="add del">
          <ac:chgData name="Adam Rudell" userId="a6a797f7-0d73-4a8f-a2bd-1d3c9ee13858" providerId="ADAL" clId="{F67CE73E-C461-4F61-A7D0-FAB67628671B}" dt="2022-10-19T21:57:50.648" v="6282" actId="700"/>
          <ac:grpSpMkLst>
            <pc:docMk/>
            <pc:sldMk cId="3217019832" sldId="1557"/>
            <ac:grpSpMk id="19" creationId="{8A9C60AD-F4C2-4B03-8DAE-163F0B32AECD}"/>
          </ac:grpSpMkLst>
        </pc:grpChg>
        <pc:grpChg chg="add del">
          <ac:chgData name="Adam Rudell" userId="a6a797f7-0d73-4a8f-a2bd-1d3c9ee13858" providerId="ADAL" clId="{F67CE73E-C461-4F61-A7D0-FAB67628671B}" dt="2022-10-19T21:57:50.648" v="6282" actId="700"/>
          <ac:grpSpMkLst>
            <pc:docMk/>
            <pc:sldMk cId="3217019832" sldId="1557"/>
            <ac:grpSpMk id="23" creationId="{989D8280-A836-4962-94D3-CEAE4E0B1BCC}"/>
          </ac:grpSpMkLst>
        </pc:grpChg>
        <pc:grpChg chg="add del">
          <ac:chgData name="Adam Rudell" userId="a6a797f7-0d73-4a8f-a2bd-1d3c9ee13858" providerId="ADAL" clId="{F67CE73E-C461-4F61-A7D0-FAB67628671B}" dt="2022-10-19T21:57:50.648" v="6282" actId="700"/>
          <ac:grpSpMkLst>
            <pc:docMk/>
            <pc:sldMk cId="3217019832" sldId="1557"/>
            <ac:grpSpMk id="27" creationId="{9960D1EE-8AC7-4766-B65A-A205CE100532}"/>
          </ac:grpSpMkLst>
        </pc:grpChg>
        <pc:picChg chg="mod">
          <ac:chgData name="Adam Rudell" userId="a6a797f7-0d73-4a8f-a2bd-1d3c9ee13858" providerId="ADAL" clId="{F67CE73E-C461-4F61-A7D0-FAB67628671B}" dt="2022-10-19T21:57:54.557" v="6283" actId="26606"/>
          <ac:picMkLst>
            <pc:docMk/>
            <pc:sldMk cId="3217019832" sldId="1557"/>
            <ac:picMk id="4" creationId="{1078BF37-60C2-FCEB-CF29-50E8AC932324}"/>
          </ac:picMkLst>
        </pc:picChg>
        <pc:picChg chg="add">
          <ac:chgData name="Adam Rudell" userId="a6a797f7-0d73-4a8f-a2bd-1d3c9ee13858" providerId="ADAL" clId="{F67CE73E-C461-4F61-A7D0-FAB67628671B}" dt="2022-10-19T21:57:54.557" v="6283" actId="26606"/>
          <ac:picMkLst>
            <pc:docMk/>
            <pc:sldMk cId="3217019832" sldId="1557"/>
            <ac:picMk id="6" creationId="{DEB2E8C4-C3E7-4048-A43D-9859510CFA98}"/>
          </ac:picMkLst>
        </pc:picChg>
        <pc:inkChg chg="add">
          <ac:chgData name="Adam Rudell" userId="a6a797f7-0d73-4a8f-a2bd-1d3c9ee13858" providerId="ADAL" clId="{F67CE73E-C461-4F61-A7D0-FAB67628671B}" dt="2022-10-19T21:57:54.557" v="6283" actId="26606"/>
          <ac:inkMkLst>
            <pc:docMk/>
            <pc:sldMk cId="3217019832" sldId="1557"/>
            <ac:inkMk id="7" creationId="{24D29CCB-7956-4E3E-8880-304085F04BF4}"/>
          </ac:inkMkLst>
        </pc:inkChg>
      </pc:sldChg>
      <pc:sldChg chg="addSp delSp modSp mod modClrScheme chgLayout">
        <pc:chgData name="Adam Rudell" userId="a6a797f7-0d73-4a8f-a2bd-1d3c9ee13858" providerId="ADAL" clId="{F67CE73E-C461-4F61-A7D0-FAB67628671B}" dt="2022-10-13T22:24:19.236" v="372"/>
        <pc:sldMkLst>
          <pc:docMk/>
          <pc:sldMk cId="165943194" sldId="1558"/>
        </pc:sldMkLst>
        <pc:spChg chg="mod ord">
          <ac:chgData name="Adam Rudell" userId="a6a797f7-0d73-4a8f-a2bd-1d3c9ee13858" providerId="ADAL" clId="{F67CE73E-C461-4F61-A7D0-FAB67628671B}" dt="2022-10-13T22:24:19.236" v="372"/>
          <ac:spMkLst>
            <pc:docMk/>
            <pc:sldMk cId="165943194" sldId="1558"/>
            <ac:spMk id="2" creationId="{00000000-0000-0000-0000-000000000000}"/>
          </ac:spMkLst>
        </pc:spChg>
        <pc:spChg chg="add del mod">
          <ac:chgData name="Adam Rudell" userId="a6a797f7-0d73-4a8f-a2bd-1d3c9ee13858" providerId="ADAL" clId="{F67CE73E-C461-4F61-A7D0-FAB67628671B}" dt="2022-10-13T22:24:19.236" v="372"/>
          <ac:spMkLst>
            <pc:docMk/>
            <pc:sldMk cId="165943194" sldId="1558"/>
            <ac:spMk id="3" creationId="{1071A5C5-7A94-F8A6-A162-F4E5745371FC}"/>
          </ac:spMkLst>
        </pc:spChg>
        <pc:spChg chg="mod ord">
          <ac:chgData name="Adam Rudell" userId="a6a797f7-0d73-4a8f-a2bd-1d3c9ee13858" providerId="ADAL" clId="{F67CE73E-C461-4F61-A7D0-FAB67628671B}" dt="2022-10-13T22:24:19.236" v="372"/>
          <ac:spMkLst>
            <pc:docMk/>
            <pc:sldMk cId="165943194" sldId="1558"/>
            <ac:spMk id="4" creationId="{00000000-0000-0000-0000-000000000000}"/>
          </ac:spMkLst>
        </pc:spChg>
        <pc:spChg chg="add del mod">
          <ac:chgData name="Adam Rudell" userId="a6a797f7-0d73-4a8f-a2bd-1d3c9ee13858" providerId="ADAL" clId="{F67CE73E-C461-4F61-A7D0-FAB67628671B}" dt="2022-10-13T22:24:19.236" v="372"/>
          <ac:spMkLst>
            <pc:docMk/>
            <pc:sldMk cId="165943194" sldId="1558"/>
            <ac:spMk id="5" creationId="{C3B6891C-1A59-D6FA-0D9D-24236FD239C2}"/>
          </ac:spMkLst>
        </pc:spChg>
      </pc:sldChg>
      <pc:sldChg chg="addSp delSp modSp mod setBg modClrScheme chgLayout modNotesTx">
        <pc:chgData name="Adam Rudell" userId="a6a797f7-0d73-4a8f-a2bd-1d3c9ee13858" providerId="ADAL" clId="{F67CE73E-C461-4F61-A7D0-FAB67628671B}" dt="2022-11-15T20:16:57.630" v="15568" actId="26606"/>
        <pc:sldMkLst>
          <pc:docMk/>
          <pc:sldMk cId="4218228784" sldId="1559"/>
        </pc:sldMkLst>
        <pc:spChg chg="mod ord">
          <ac:chgData name="Adam Rudell" userId="a6a797f7-0d73-4a8f-a2bd-1d3c9ee13858" providerId="ADAL" clId="{F67CE73E-C461-4F61-A7D0-FAB67628671B}" dt="2022-11-15T20:16:57.630" v="15568" actId="26606"/>
          <ac:spMkLst>
            <pc:docMk/>
            <pc:sldMk cId="4218228784" sldId="1559"/>
            <ac:spMk id="2" creationId="{00000000-0000-0000-0000-000000000000}"/>
          </ac:spMkLst>
        </pc:spChg>
        <pc:spChg chg="add del mod">
          <ac:chgData name="Adam Rudell" userId="a6a797f7-0d73-4a8f-a2bd-1d3c9ee13858" providerId="ADAL" clId="{F67CE73E-C461-4F61-A7D0-FAB67628671B}" dt="2022-10-13T22:24:16.737" v="371"/>
          <ac:spMkLst>
            <pc:docMk/>
            <pc:sldMk cId="4218228784" sldId="1559"/>
            <ac:spMk id="3" creationId="{87B8E223-7E62-FFBE-ECF6-6F487FF50034}"/>
          </ac:spMkLst>
        </pc:spChg>
        <pc:spChg chg="mod ord">
          <ac:chgData name="Adam Rudell" userId="a6a797f7-0d73-4a8f-a2bd-1d3c9ee13858" providerId="ADAL" clId="{F67CE73E-C461-4F61-A7D0-FAB67628671B}" dt="2022-11-15T20:16:57.630" v="15568" actId="26606"/>
          <ac:spMkLst>
            <pc:docMk/>
            <pc:sldMk cId="4218228784" sldId="1559"/>
            <ac:spMk id="4" creationId="{00000000-0000-0000-0000-000000000000}"/>
          </ac:spMkLst>
        </pc:spChg>
        <pc:spChg chg="add del mod">
          <ac:chgData name="Adam Rudell" userId="a6a797f7-0d73-4a8f-a2bd-1d3c9ee13858" providerId="ADAL" clId="{F67CE73E-C461-4F61-A7D0-FAB67628671B}" dt="2022-10-13T22:24:16.737" v="371"/>
          <ac:spMkLst>
            <pc:docMk/>
            <pc:sldMk cId="4218228784" sldId="1559"/>
            <ac:spMk id="5" creationId="{3753D56F-42BD-3DF0-2727-3428BD6F3D72}"/>
          </ac:spMkLst>
        </pc:spChg>
        <pc:spChg chg="mod">
          <ac:chgData name="Adam Rudell" userId="a6a797f7-0d73-4a8f-a2bd-1d3c9ee13858" providerId="ADAL" clId="{F67CE73E-C461-4F61-A7D0-FAB67628671B}" dt="2022-11-15T20:16:57.630" v="15568" actId="26606"/>
          <ac:spMkLst>
            <pc:docMk/>
            <pc:sldMk cId="4218228784" sldId="1559"/>
            <ac:spMk id="6" creationId="{A3D99AA9-BED6-0185-B101-F75FCDC7FB9A}"/>
          </ac:spMkLst>
        </pc:spChg>
        <pc:spChg chg="mod">
          <ac:chgData name="Adam Rudell" userId="a6a797f7-0d73-4a8f-a2bd-1d3c9ee13858" providerId="ADAL" clId="{F67CE73E-C461-4F61-A7D0-FAB67628671B}" dt="2022-11-15T20:16:57.630" v="15568" actId="26606"/>
          <ac:spMkLst>
            <pc:docMk/>
            <pc:sldMk cId="4218228784" sldId="1559"/>
            <ac:spMk id="7" creationId="{20C11EF7-5633-5901-872B-15FC3BBFB939}"/>
          </ac:spMkLst>
        </pc:spChg>
        <pc:spChg chg="add del">
          <ac:chgData name="Adam Rudell" userId="a6a797f7-0d73-4a8f-a2bd-1d3c9ee13858" providerId="ADAL" clId="{F67CE73E-C461-4F61-A7D0-FAB67628671B}" dt="2022-11-15T20:16:57.630" v="15568" actId="26606"/>
          <ac:spMkLst>
            <pc:docMk/>
            <pc:sldMk cId="4218228784" sldId="1559"/>
            <ac:spMk id="12" creationId="{7FF47CB7-972F-479F-A36D-9E72D26EC8DA}"/>
          </ac:spMkLst>
        </pc:spChg>
        <pc:spChg chg="add del">
          <ac:chgData name="Adam Rudell" userId="a6a797f7-0d73-4a8f-a2bd-1d3c9ee13858" providerId="ADAL" clId="{F67CE73E-C461-4F61-A7D0-FAB67628671B}" dt="2022-11-15T20:16:57.630" v="15568" actId="26606"/>
          <ac:spMkLst>
            <pc:docMk/>
            <pc:sldMk cId="4218228784" sldId="1559"/>
            <ac:spMk id="14" creationId="{0D153B68-5844-490D-8E67-F616D6D721CA}"/>
          </ac:spMkLst>
        </pc:spChg>
        <pc:spChg chg="add del">
          <ac:chgData name="Adam Rudell" userId="a6a797f7-0d73-4a8f-a2bd-1d3c9ee13858" providerId="ADAL" clId="{F67CE73E-C461-4F61-A7D0-FAB67628671B}" dt="2022-11-15T20:16:57.630" v="15568" actId="26606"/>
          <ac:spMkLst>
            <pc:docMk/>
            <pc:sldMk cId="4218228784" sldId="1559"/>
            <ac:spMk id="16" creationId="{C64E267B-3F5A-4357-9E7F-C5FBE5D3B1E0}"/>
          </ac:spMkLst>
        </pc:spChg>
        <pc:graphicFrameChg chg="add mod modGraphic">
          <ac:chgData name="Adam Rudell" userId="a6a797f7-0d73-4a8f-a2bd-1d3c9ee13858" providerId="ADAL" clId="{F67CE73E-C461-4F61-A7D0-FAB67628671B}" dt="2022-11-15T20:16:57.630" v="15568" actId="26606"/>
          <ac:graphicFrameMkLst>
            <pc:docMk/>
            <pc:sldMk cId="4218228784" sldId="1559"/>
            <ac:graphicFrameMk id="3" creationId="{A559EF3B-E48F-9567-D087-2B6E44B7B64B}"/>
          </ac:graphicFrameMkLst>
        </pc:graphicFrameChg>
      </pc:sldChg>
      <pc:sldChg chg="addSp delSp modSp mod setBg modClrScheme addCm chgLayout">
        <pc:chgData name="Adam Rudell" userId="a6a797f7-0d73-4a8f-a2bd-1d3c9ee13858" providerId="ADAL" clId="{F67CE73E-C461-4F61-A7D0-FAB67628671B}" dt="2022-11-18T22:59:44.900" v="16657"/>
        <pc:sldMkLst>
          <pc:docMk/>
          <pc:sldMk cId="1582181898" sldId="1560"/>
        </pc:sldMkLst>
        <pc:spChg chg="mod ord">
          <ac:chgData name="Adam Rudell" userId="a6a797f7-0d73-4a8f-a2bd-1d3c9ee13858" providerId="ADAL" clId="{F67CE73E-C461-4F61-A7D0-FAB67628671B}" dt="2022-11-15T20:16:51.893" v="15567" actId="26606"/>
          <ac:spMkLst>
            <pc:docMk/>
            <pc:sldMk cId="1582181898" sldId="1560"/>
            <ac:spMk id="2" creationId="{00000000-0000-0000-0000-000000000000}"/>
          </ac:spMkLst>
        </pc:spChg>
        <pc:spChg chg="add del mod">
          <ac:chgData name="Adam Rudell" userId="a6a797f7-0d73-4a8f-a2bd-1d3c9ee13858" providerId="ADAL" clId="{F67CE73E-C461-4F61-A7D0-FAB67628671B}" dt="2022-10-13T22:24:15.106" v="370"/>
          <ac:spMkLst>
            <pc:docMk/>
            <pc:sldMk cId="1582181898" sldId="1560"/>
            <ac:spMk id="3" creationId="{D8B9908E-2B27-8DC5-694E-0733D546DA9C}"/>
          </ac:spMkLst>
        </pc:spChg>
        <pc:spChg chg="mod ord">
          <ac:chgData name="Adam Rudell" userId="a6a797f7-0d73-4a8f-a2bd-1d3c9ee13858" providerId="ADAL" clId="{F67CE73E-C461-4F61-A7D0-FAB67628671B}" dt="2022-11-15T20:16:51.893" v="15567" actId="26606"/>
          <ac:spMkLst>
            <pc:docMk/>
            <pc:sldMk cId="1582181898" sldId="1560"/>
            <ac:spMk id="4" creationId="{00000000-0000-0000-0000-000000000000}"/>
          </ac:spMkLst>
        </pc:spChg>
        <pc:spChg chg="add del mod">
          <ac:chgData name="Adam Rudell" userId="a6a797f7-0d73-4a8f-a2bd-1d3c9ee13858" providerId="ADAL" clId="{F67CE73E-C461-4F61-A7D0-FAB67628671B}" dt="2022-10-13T22:24:15.106" v="370"/>
          <ac:spMkLst>
            <pc:docMk/>
            <pc:sldMk cId="1582181898" sldId="1560"/>
            <ac:spMk id="5" creationId="{01A3D369-704F-233F-D88C-C222D51DD645}"/>
          </ac:spMkLst>
        </pc:spChg>
        <pc:spChg chg="mod">
          <ac:chgData name="Adam Rudell" userId="a6a797f7-0d73-4a8f-a2bd-1d3c9ee13858" providerId="ADAL" clId="{F67CE73E-C461-4F61-A7D0-FAB67628671B}" dt="2022-11-15T20:16:51.893" v="15567" actId="26606"/>
          <ac:spMkLst>
            <pc:docMk/>
            <pc:sldMk cId="1582181898" sldId="1560"/>
            <ac:spMk id="6" creationId="{E71E8531-E96D-CB11-5858-B24AE3DB4090}"/>
          </ac:spMkLst>
        </pc:spChg>
        <pc:spChg chg="mod">
          <ac:chgData name="Adam Rudell" userId="a6a797f7-0d73-4a8f-a2bd-1d3c9ee13858" providerId="ADAL" clId="{F67CE73E-C461-4F61-A7D0-FAB67628671B}" dt="2022-11-15T20:16:51.893" v="15567" actId="26606"/>
          <ac:spMkLst>
            <pc:docMk/>
            <pc:sldMk cId="1582181898" sldId="1560"/>
            <ac:spMk id="7" creationId="{368D0572-BC27-8493-962F-8EA42C522CAE}"/>
          </ac:spMkLst>
        </pc:spChg>
        <pc:spChg chg="add del">
          <ac:chgData name="Adam Rudell" userId="a6a797f7-0d73-4a8f-a2bd-1d3c9ee13858" providerId="ADAL" clId="{F67CE73E-C461-4F61-A7D0-FAB67628671B}" dt="2022-11-15T20:16:51.893" v="15567" actId="26606"/>
          <ac:spMkLst>
            <pc:docMk/>
            <pc:sldMk cId="1582181898" sldId="1560"/>
            <ac:spMk id="16" creationId="{E914257E-1E2A-4AC7-89EC-1FB65C9C0A0D}"/>
          </ac:spMkLst>
        </pc:spChg>
        <pc:spChg chg="add del">
          <ac:chgData name="Adam Rudell" userId="a6a797f7-0d73-4a8f-a2bd-1d3c9ee13858" providerId="ADAL" clId="{F67CE73E-C461-4F61-A7D0-FAB67628671B}" dt="2022-11-15T20:16:51.893" v="15567" actId="26606"/>
          <ac:spMkLst>
            <pc:docMk/>
            <pc:sldMk cId="1582181898" sldId="1560"/>
            <ac:spMk id="18" creationId="{03E1C8F1-97F5-489C-8308-958F09657254}"/>
          </ac:spMkLst>
        </pc:spChg>
        <pc:spChg chg="add del">
          <ac:chgData name="Adam Rudell" userId="a6a797f7-0d73-4a8f-a2bd-1d3c9ee13858" providerId="ADAL" clId="{F67CE73E-C461-4F61-A7D0-FAB67628671B}" dt="2022-11-15T20:16:51.893" v="15567" actId="26606"/>
          <ac:spMkLst>
            <pc:docMk/>
            <pc:sldMk cId="1582181898" sldId="1560"/>
            <ac:spMk id="20" creationId="{DEB62645-D4DA-4E99-8344-B1536F63D108}"/>
          </ac:spMkLst>
        </pc:spChg>
        <pc:graphicFrameChg chg="add mod modGraphic">
          <ac:chgData name="Adam Rudell" userId="a6a797f7-0d73-4a8f-a2bd-1d3c9ee13858" providerId="ADAL" clId="{F67CE73E-C461-4F61-A7D0-FAB67628671B}" dt="2022-11-15T20:16:51.893" v="15567" actId="26606"/>
          <ac:graphicFrameMkLst>
            <pc:docMk/>
            <pc:sldMk cId="1582181898" sldId="1560"/>
            <ac:graphicFrameMk id="3" creationId="{9C327569-9901-99ED-3DC0-5655AEF4AC64}"/>
          </ac:graphicFrameMkLst>
        </pc:graphicFrameChg>
        <pc:picChg chg="add del">
          <ac:chgData name="Adam Rudell" userId="a6a797f7-0d73-4a8f-a2bd-1d3c9ee13858" providerId="ADAL" clId="{F67CE73E-C461-4F61-A7D0-FAB67628671B}" dt="2022-11-15T20:16:51.893" v="15567" actId="26606"/>
          <ac:picMkLst>
            <pc:docMk/>
            <pc:sldMk cId="1582181898" sldId="1560"/>
            <ac:picMk id="12" creationId="{DEB2E8C4-C3E7-4048-A43D-9859510CFA98}"/>
          </ac:picMkLst>
        </pc:picChg>
        <pc:inkChg chg="add del">
          <ac:chgData name="Adam Rudell" userId="a6a797f7-0d73-4a8f-a2bd-1d3c9ee13858" providerId="ADAL" clId="{F67CE73E-C461-4F61-A7D0-FAB67628671B}" dt="2022-11-15T20:16:51.893" v="15567" actId="26606"/>
          <ac:inkMkLst>
            <pc:docMk/>
            <pc:sldMk cId="1582181898" sldId="1560"/>
            <ac:inkMk id="14" creationId="{24D29CCB-7956-4E3E-8880-304085F04BF4}"/>
          </ac:inkMkLst>
        </pc:inkChg>
      </pc:sldChg>
      <pc:sldChg chg="addSp delSp modSp mod modClrScheme chgLayout modNotesTx">
        <pc:chgData name="Adam Rudell" userId="a6a797f7-0d73-4a8f-a2bd-1d3c9ee13858" providerId="ADAL" clId="{F67CE73E-C461-4F61-A7D0-FAB67628671B}" dt="2022-10-24T19:10:28.161" v="9280" actId="14100"/>
        <pc:sldMkLst>
          <pc:docMk/>
          <pc:sldMk cId="611884308" sldId="1561"/>
        </pc:sldMkLst>
        <pc:spChg chg="mod ord">
          <ac:chgData name="Adam Rudell" userId="a6a797f7-0d73-4a8f-a2bd-1d3c9ee13858" providerId="ADAL" clId="{F67CE73E-C461-4F61-A7D0-FAB67628671B}" dt="2022-10-13T22:24:10.449" v="368"/>
          <ac:spMkLst>
            <pc:docMk/>
            <pc:sldMk cId="611884308" sldId="1561"/>
            <ac:spMk id="2" creationId="{00000000-0000-0000-0000-000000000000}"/>
          </ac:spMkLst>
        </pc:spChg>
        <pc:spChg chg="add">
          <ac:chgData name="Adam Rudell" userId="a6a797f7-0d73-4a8f-a2bd-1d3c9ee13858" providerId="ADAL" clId="{F67CE73E-C461-4F61-A7D0-FAB67628671B}" dt="2022-10-24T18:43:13.373" v="8446" actId="767"/>
          <ac:spMkLst>
            <pc:docMk/>
            <pc:sldMk cId="611884308" sldId="1561"/>
            <ac:spMk id="3" creationId="{6B47934B-A8E1-2B77-62E0-B9F4F84143FC}"/>
          </ac:spMkLst>
        </pc:spChg>
        <pc:spChg chg="add del mod">
          <ac:chgData name="Adam Rudell" userId="a6a797f7-0d73-4a8f-a2bd-1d3c9ee13858" providerId="ADAL" clId="{F67CE73E-C461-4F61-A7D0-FAB67628671B}" dt="2022-10-13T22:24:10.449" v="368"/>
          <ac:spMkLst>
            <pc:docMk/>
            <pc:sldMk cId="611884308" sldId="1561"/>
            <ac:spMk id="3" creationId="{E6208D44-EA0D-653B-2E1E-0D553C1F400E}"/>
          </ac:spMkLst>
        </pc:spChg>
        <pc:spChg chg="mod ord">
          <ac:chgData name="Adam Rudell" userId="a6a797f7-0d73-4a8f-a2bd-1d3c9ee13858" providerId="ADAL" clId="{F67CE73E-C461-4F61-A7D0-FAB67628671B}" dt="2022-10-24T18:43:06.313" v="8445" actId="14100"/>
          <ac:spMkLst>
            <pc:docMk/>
            <pc:sldMk cId="611884308" sldId="1561"/>
            <ac:spMk id="4" creationId="{00000000-0000-0000-0000-000000000000}"/>
          </ac:spMkLst>
        </pc:spChg>
        <pc:spChg chg="add del mod">
          <ac:chgData name="Adam Rudell" userId="a6a797f7-0d73-4a8f-a2bd-1d3c9ee13858" providerId="ADAL" clId="{F67CE73E-C461-4F61-A7D0-FAB67628671B}" dt="2022-10-13T22:24:10.449" v="368"/>
          <ac:spMkLst>
            <pc:docMk/>
            <pc:sldMk cId="611884308" sldId="1561"/>
            <ac:spMk id="5" creationId="{AE700D11-DB83-BD48-139A-E7319866C939}"/>
          </ac:spMkLst>
        </pc:spChg>
        <pc:spChg chg="add mod">
          <ac:chgData name="Adam Rudell" userId="a6a797f7-0d73-4a8f-a2bd-1d3c9ee13858" providerId="ADAL" clId="{F67CE73E-C461-4F61-A7D0-FAB67628671B}" dt="2022-10-24T18:43:14.655" v="8447" actId="767"/>
          <ac:spMkLst>
            <pc:docMk/>
            <pc:sldMk cId="611884308" sldId="1561"/>
            <ac:spMk id="5" creationId="{AF6710A0-C4A0-9242-A370-64C0D6052226}"/>
          </ac:spMkLst>
        </pc:spChg>
        <pc:spChg chg="add del mod">
          <ac:chgData name="Adam Rudell" userId="a6a797f7-0d73-4a8f-a2bd-1d3c9ee13858" providerId="ADAL" clId="{F67CE73E-C461-4F61-A7D0-FAB67628671B}" dt="2022-10-24T18:43:35.442" v="8450" actId="478"/>
          <ac:spMkLst>
            <pc:docMk/>
            <pc:sldMk cId="611884308" sldId="1561"/>
            <ac:spMk id="8" creationId="{A2C3C838-DCFD-C781-87A9-16428EAF2B81}"/>
          </ac:spMkLst>
        </pc:spChg>
        <pc:graphicFrameChg chg="add mod modGraphic">
          <ac:chgData name="Adam Rudell" userId="a6a797f7-0d73-4a8f-a2bd-1d3c9ee13858" providerId="ADAL" clId="{F67CE73E-C461-4F61-A7D0-FAB67628671B}" dt="2022-10-24T19:10:28.161" v="9280" actId="14100"/>
          <ac:graphicFrameMkLst>
            <pc:docMk/>
            <pc:sldMk cId="611884308" sldId="1561"/>
            <ac:graphicFrameMk id="9" creationId="{7C34A1BA-DBE3-6121-F337-0CA760659BC1}"/>
          </ac:graphicFrameMkLst>
        </pc:graphicFrameChg>
      </pc:sldChg>
      <pc:sldChg chg="addSp delSp modSp mod modClrScheme addCm chgLayout">
        <pc:chgData name="Adam Rudell" userId="a6a797f7-0d73-4a8f-a2bd-1d3c9ee13858" providerId="ADAL" clId="{F67CE73E-C461-4F61-A7D0-FAB67628671B}" dt="2022-11-18T23:00:13.088" v="16658"/>
        <pc:sldMkLst>
          <pc:docMk/>
          <pc:sldMk cId="135146798" sldId="1562"/>
        </pc:sldMkLst>
        <pc:spChg chg="mod ord">
          <ac:chgData name="Adam Rudell" userId="a6a797f7-0d73-4a8f-a2bd-1d3c9ee13858" providerId="ADAL" clId="{F67CE73E-C461-4F61-A7D0-FAB67628671B}" dt="2022-10-13T22:24:08.275" v="367"/>
          <ac:spMkLst>
            <pc:docMk/>
            <pc:sldMk cId="135146798" sldId="1562"/>
            <ac:spMk id="2" creationId="{00000000-0000-0000-0000-000000000000}"/>
          </ac:spMkLst>
        </pc:spChg>
        <pc:spChg chg="add del mod">
          <ac:chgData name="Adam Rudell" userId="a6a797f7-0d73-4a8f-a2bd-1d3c9ee13858" providerId="ADAL" clId="{F67CE73E-C461-4F61-A7D0-FAB67628671B}" dt="2022-10-13T22:24:08.275" v="367"/>
          <ac:spMkLst>
            <pc:docMk/>
            <pc:sldMk cId="135146798" sldId="1562"/>
            <ac:spMk id="3" creationId="{84A48BD9-856E-A1F6-B976-91E4A57932DE}"/>
          </ac:spMkLst>
        </pc:spChg>
        <pc:spChg chg="mod ord">
          <ac:chgData name="Adam Rudell" userId="a6a797f7-0d73-4a8f-a2bd-1d3c9ee13858" providerId="ADAL" clId="{F67CE73E-C461-4F61-A7D0-FAB67628671B}" dt="2022-10-13T22:24:08.275" v="367"/>
          <ac:spMkLst>
            <pc:docMk/>
            <pc:sldMk cId="135146798" sldId="1562"/>
            <ac:spMk id="4" creationId="{00000000-0000-0000-0000-000000000000}"/>
          </ac:spMkLst>
        </pc:spChg>
        <pc:spChg chg="add del mod">
          <ac:chgData name="Adam Rudell" userId="a6a797f7-0d73-4a8f-a2bd-1d3c9ee13858" providerId="ADAL" clId="{F67CE73E-C461-4F61-A7D0-FAB67628671B}" dt="2022-10-13T22:24:08.275" v="367"/>
          <ac:spMkLst>
            <pc:docMk/>
            <pc:sldMk cId="135146798" sldId="1562"/>
            <ac:spMk id="5" creationId="{0462000C-4B34-0C96-D533-33DD80ABF8F3}"/>
          </ac:spMkLst>
        </pc:spChg>
        <pc:graphicFrameChg chg="add mod modGraphic">
          <ac:chgData name="Adam Rudell" userId="a6a797f7-0d73-4a8f-a2bd-1d3c9ee13858" providerId="ADAL" clId="{F67CE73E-C461-4F61-A7D0-FAB67628671B}" dt="2022-10-24T19:14:12.123" v="9349" actId="404"/>
          <ac:graphicFrameMkLst>
            <pc:docMk/>
            <pc:sldMk cId="135146798" sldId="1562"/>
            <ac:graphicFrameMk id="3" creationId="{99532C01-7C02-79F3-118D-FAAAD35701E2}"/>
          </ac:graphicFrameMkLst>
        </pc:graphicFrameChg>
      </pc:sldChg>
      <pc:sldChg chg="addSp delSp modSp mod modClrScheme chgLayout modNotesTx">
        <pc:chgData name="Adam Rudell" userId="a6a797f7-0d73-4a8f-a2bd-1d3c9ee13858" providerId="ADAL" clId="{F67CE73E-C461-4F61-A7D0-FAB67628671B}" dt="2022-10-24T19:08:13.554" v="9176" actId="255"/>
        <pc:sldMkLst>
          <pc:docMk/>
          <pc:sldMk cId="4190197967" sldId="1563"/>
        </pc:sldMkLst>
        <pc:spChg chg="mod ord">
          <ac:chgData name="Adam Rudell" userId="a6a797f7-0d73-4a8f-a2bd-1d3c9ee13858" providerId="ADAL" clId="{F67CE73E-C461-4F61-A7D0-FAB67628671B}" dt="2022-10-13T22:24:00.074" v="366"/>
          <ac:spMkLst>
            <pc:docMk/>
            <pc:sldMk cId="4190197967" sldId="1563"/>
            <ac:spMk id="2" creationId="{00000000-0000-0000-0000-000000000000}"/>
          </ac:spMkLst>
        </pc:spChg>
        <pc:spChg chg="add del mod">
          <ac:chgData name="Adam Rudell" userId="a6a797f7-0d73-4a8f-a2bd-1d3c9ee13858" providerId="ADAL" clId="{F67CE73E-C461-4F61-A7D0-FAB67628671B}" dt="2022-10-13T22:24:00.074" v="366"/>
          <ac:spMkLst>
            <pc:docMk/>
            <pc:sldMk cId="4190197967" sldId="1563"/>
            <ac:spMk id="3" creationId="{D05E6448-22B9-3E6B-D9F3-B5B6C85523CA}"/>
          </ac:spMkLst>
        </pc:spChg>
        <pc:spChg chg="mod ord">
          <ac:chgData name="Adam Rudell" userId="a6a797f7-0d73-4a8f-a2bd-1d3c9ee13858" providerId="ADAL" clId="{F67CE73E-C461-4F61-A7D0-FAB67628671B}" dt="2022-10-24T18:52:26.479" v="8942" actId="14100"/>
          <ac:spMkLst>
            <pc:docMk/>
            <pc:sldMk cId="4190197967" sldId="1563"/>
            <ac:spMk id="4" creationId="{00000000-0000-0000-0000-000000000000}"/>
          </ac:spMkLst>
        </pc:spChg>
        <pc:spChg chg="add del mod">
          <ac:chgData name="Adam Rudell" userId="a6a797f7-0d73-4a8f-a2bd-1d3c9ee13858" providerId="ADAL" clId="{F67CE73E-C461-4F61-A7D0-FAB67628671B}" dt="2022-10-13T22:24:00.074" v="366"/>
          <ac:spMkLst>
            <pc:docMk/>
            <pc:sldMk cId="4190197967" sldId="1563"/>
            <ac:spMk id="5" creationId="{BFA8A53C-C924-51B9-1E89-CCA115A47493}"/>
          </ac:spMkLst>
        </pc:spChg>
        <pc:graphicFrameChg chg="add mod modGraphic">
          <ac:chgData name="Adam Rudell" userId="a6a797f7-0d73-4a8f-a2bd-1d3c9ee13858" providerId="ADAL" clId="{F67CE73E-C461-4F61-A7D0-FAB67628671B}" dt="2022-10-24T19:08:13.554" v="9176" actId="255"/>
          <ac:graphicFrameMkLst>
            <pc:docMk/>
            <pc:sldMk cId="4190197967" sldId="1563"/>
            <ac:graphicFrameMk id="3" creationId="{8014C67F-F65E-36C3-84F1-D3B08986BFA2}"/>
          </ac:graphicFrameMkLst>
        </pc:graphicFrameChg>
      </pc:sldChg>
      <pc:sldChg chg="addSp delSp modSp mod modClrScheme chgLayout modNotesTx">
        <pc:chgData name="Adam Rudell" userId="a6a797f7-0d73-4a8f-a2bd-1d3c9ee13858" providerId="ADAL" clId="{F67CE73E-C461-4F61-A7D0-FAB67628671B}" dt="2022-10-24T19:08:02.822" v="9174" actId="403"/>
        <pc:sldMkLst>
          <pc:docMk/>
          <pc:sldMk cId="1801621809" sldId="1564"/>
        </pc:sldMkLst>
        <pc:spChg chg="mod ord">
          <ac:chgData name="Adam Rudell" userId="a6a797f7-0d73-4a8f-a2bd-1d3c9ee13858" providerId="ADAL" clId="{F67CE73E-C461-4F61-A7D0-FAB67628671B}" dt="2022-10-13T22:23:57.604" v="365"/>
          <ac:spMkLst>
            <pc:docMk/>
            <pc:sldMk cId="1801621809" sldId="1564"/>
            <ac:spMk id="2" creationId="{00000000-0000-0000-0000-000000000000}"/>
          </ac:spMkLst>
        </pc:spChg>
        <pc:spChg chg="add del mod">
          <ac:chgData name="Adam Rudell" userId="a6a797f7-0d73-4a8f-a2bd-1d3c9ee13858" providerId="ADAL" clId="{F67CE73E-C461-4F61-A7D0-FAB67628671B}" dt="2022-10-13T22:23:57.604" v="365"/>
          <ac:spMkLst>
            <pc:docMk/>
            <pc:sldMk cId="1801621809" sldId="1564"/>
            <ac:spMk id="3" creationId="{47601E00-37A2-6ECC-F92E-69BB0F01B397}"/>
          </ac:spMkLst>
        </pc:spChg>
        <pc:spChg chg="mod ord">
          <ac:chgData name="Adam Rudell" userId="a6a797f7-0d73-4a8f-a2bd-1d3c9ee13858" providerId="ADAL" clId="{F67CE73E-C461-4F61-A7D0-FAB67628671B}" dt="2022-10-24T18:55:04.067" v="9041" actId="14100"/>
          <ac:spMkLst>
            <pc:docMk/>
            <pc:sldMk cId="1801621809" sldId="1564"/>
            <ac:spMk id="4" creationId="{00000000-0000-0000-0000-000000000000}"/>
          </ac:spMkLst>
        </pc:spChg>
        <pc:spChg chg="add del mod">
          <ac:chgData name="Adam Rudell" userId="a6a797f7-0d73-4a8f-a2bd-1d3c9ee13858" providerId="ADAL" clId="{F67CE73E-C461-4F61-A7D0-FAB67628671B}" dt="2022-10-13T22:23:57.604" v="365"/>
          <ac:spMkLst>
            <pc:docMk/>
            <pc:sldMk cId="1801621809" sldId="1564"/>
            <ac:spMk id="5" creationId="{ED20DD14-4060-A838-51C5-05E070F4F604}"/>
          </ac:spMkLst>
        </pc:spChg>
        <pc:graphicFrameChg chg="add mod modGraphic">
          <ac:chgData name="Adam Rudell" userId="a6a797f7-0d73-4a8f-a2bd-1d3c9ee13858" providerId="ADAL" clId="{F67CE73E-C461-4F61-A7D0-FAB67628671B}" dt="2022-10-24T19:08:02.822" v="9174" actId="403"/>
          <ac:graphicFrameMkLst>
            <pc:docMk/>
            <pc:sldMk cId="1801621809" sldId="1564"/>
            <ac:graphicFrameMk id="3" creationId="{0C0E066A-CEC4-C372-84AF-F59A5051D5E4}"/>
          </ac:graphicFrameMkLst>
        </pc:graphicFrameChg>
      </pc:sldChg>
      <pc:sldChg chg="del">
        <pc:chgData name="Adam Rudell" userId="a6a797f7-0d73-4a8f-a2bd-1d3c9ee13858" providerId="ADAL" clId="{F67CE73E-C461-4F61-A7D0-FAB67628671B}" dt="2022-11-02T16:20:06.255" v="15302" actId="47"/>
        <pc:sldMkLst>
          <pc:docMk/>
          <pc:sldMk cId="80228217" sldId="1584"/>
        </pc:sldMkLst>
      </pc:sldChg>
      <pc:sldChg chg="addSp delSp modSp mod modClrScheme delDesignElem chgLayout">
        <pc:chgData name="Adam Rudell" userId="a6a797f7-0d73-4a8f-a2bd-1d3c9ee13858" providerId="ADAL" clId="{F67CE73E-C461-4F61-A7D0-FAB67628671B}" dt="2022-12-05T03:42:31.313" v="23269" actId="20577"/>
        <pc:sldMkLst>
          <pc:docMk/>
          <pc:sldMk cId="901777237" sldId="1585"/>
        </pc:sldMkLst>
        <pc:spChg chg="mod ord">
          <ac:chgData name="Adam Rudell" userId="a6a797f7-0d73-4a8f-a2bd-1d3c9ee13858" providerId="ADAL" clId="{F67CE73E-C461-4F61-A7D0-FAB67628671B}" dt="2022-10-19T21:56:15.761" v="6267" actId="26606"/>
          <ac:spMkLst>
            <pc:docMk/>
            <pc:sldMk cId="901777237" sldId="1585"/>
            <ac:spMk id="2" creationId="{00000000-0000-0000-0000-000000000000}"/>
          </ac:spMkLst>
        </pc:spChg>
        <pc:spChg chg="mod ord">
          <ac:chgData name="Adam Rudell" userId="a6a797f7-0d73-4a8f-a2bd-1d3c9ee13858" providerId="ADAL" clId="{F67CE73E-C461-4F61-A7D0-FAB67628671B}" dt="2022-12-05T03:42:31.313" v="23269" actId="20577"/>
          <ac:spMkLst>
            <pc:docMk/>
            <pc:sldMk cId="901777237" sldId="1585"/>
            <ac:spMk id="3" creationId="{00000000-0000-0000-0000-000000000000}"/>
          </ac:spMkLst>
        </pc:spChg>
        <pc:spChg chg="add mod">
          <ac:chgData name="Adam Rudell" userId="a6a797f7-0d73-4a8f-a2bd-1d3c9ee13858" providerId="ADAL" clId="{F67CE73E-C461-4F61-A7D0-FAB67628671B}" dt="2022-12-02T14:33:51.061" v="22746"/>
          <ac:spMkLst>
            <pc:docMk/>
            <pc:sldMk cId="901777237" sldId="1585"/>
            <ac:spMk id="4" creationId="{120966EE-0CA4-CF8A-E33C-0680657BA14D}"/>
          </ac:spMkLst>
        </pc:spChg>
        <pc:spChg chg="add del mod">
          <ac:chgData name="Adam Rudell" userId="a6a797f7-0d73-4a8f-a2bd-1d3c9ee13858" providerId="ADAL" clId="{F67CE73E-C461-4F61-A7D0-FAB67628671B}" dt="2022-10-13T22:19:28.619" v="302"/>
          <ac:spMkLst>
            <pc:docMk/>
            <pc:sldMk cId="901777237" sldId="1585"/>
            <ac:spMk id="4" creationId="{F6B74746-5052-A6A7-F4F0-63EE5C957B18}"/>
          </ac:spMkLst>
        </pc:spChg>
        <pc:spChg chg="add del mod">
          <ac:chgData name="Adam Rudell" userId="a6a797f7-0d73-4a8f-a2bd-1d3c9ee13858" providerId="ADAL" clId="{F67CE73E-C461-4F61-A7D0-FAB67628671B}" dt="2022-10-13T22:19:28.619" v="302"/>
          <ac:spMkLst>
            <pc:docMk/>
            <pc:sldMk cId="901777237" sldId="1585"/>
            <ac:spMk id="6" creationId="{D1438D78-7A97-FE88-2CE7-8AB8FAD6575A}"/>
          </ac:spMkLst>
        </pc:spChg>
        <pc:spChg chg="add">
          <ac:chgData name="Adam Rudell" userId="a6a797f7-0d73-4a8f-a2bd-1d3c9ee13858" providerId="ADAL" clId="{F67CE73E-C461-4F61-A7D0-FAB67628671B}" dt="2022-10-19T21:56:15.761" v="6267" actId="26606"/>
          <ac:spMkLst>
            <pc:docMk/>
            <pc:sldMk cId="901777237" sldId="1585"/>
            <ac:spMk id="7" creationId="{0E91F5CA-B392-444C-88E3-BF5BAAEBDEB0}"/>
          </ac:spMkLst>
        </pc:spChg>
        <pc:spChg chg="add">
          <ac:chgData name="Adam Rudell" userId="a6a797f7-0d73-4a8f-a2bd-1d3c9ee13858" providerId="ADAL" clId="{F67CE73E-C461-4F61-A7D0-FAB67628671B}" dt="2022-10-19T21:56:15.761" v="6267" actId="26606"/>
          <ac:spMkLst>
            <pc:docMk/>
            <pc:sldMk cId="901777237" sldId="1585"/>
            <ac:spMk id="8" creationId="{C792EE87-4150-454F-8312-283882EFBEF6}"/>
          </ac:spMkLst>
        </pc:spChg>
        <pc:spChg chg="add">
          <ac:chgData name="Adam Rudell" userId="a6a797f7-0d73-4a8f-a2bd-1d3c9ee13858" providerId="ADAL" clId="{F67CE73E-C461-4F61-A7D0-FAB67628671B}" dt="2022-10-19T21:56:15.761" v="6267" actId="26606"/>
          <ac:spMkLst>
            <pc:docMk/>
            <pc:sldMk cId="901777237" sldId="1585"/>
            <ac:spMk id="9" creationId="{EA21D066-7EC1-44B4-8CF9-85511FDFCA90}"/>
          </ac:spMkLst>
        </pc:spChg>
        <pc:spChg chg="add">
          <ac:chgData name="Adam Rudell" userId="a6a797f7-0d73-4a8f-a2bd-1d3c9ee13858" providerId="ADAL" clId="{F67CE73E-C461-4F61-A7D0-FAB67628671B}" dt="2022-10-19T21:56:15.761" v="6267" actId="26606"/>
          <ac:spMkLst>
            <pc:docMk/>
            <pc:sldMk cId="901777237" sldId="1585"/>
            <ac:spMk id="11" creationId="{D6C2F2D6-F636-46AD-BCD9-994702A0087A}"/>
          </ac:spMkLst>
        </pc:spChg>
        <pc:spChg chg="add del">
          <ac:chgData name="Adam Rudell" userId="a6a797f7-0d73-4a8f-a2bd-1d3c9ee13858" providerId="ADAL" clId="{F67CE73E-C461-4F61-A7D0-FAB67628671B}" dt="2022-10-19T21:56:03.910" v="6265" actId="700"/>
          <ac:spMkLst>
            <pc:docMk/>
            <pc:sldMk cId="901777237" sldId="1585"/>
            <ac:spMk id="14" creationId="{7666DE11-17E1-4DC7-B2B7-6DA2E6A9CE8B}"/>
          </ac:spMkLst>
        </pc:spChg>
        <pc:spChg chg="add del">
          <ac:chgData name="Adam Rudell" userId="a6a797f7-0d73-4a8f-a2bd-1d3c9ee13858" providerId="ADAL" clId="{F67CE73E-C461-4F61-A7D0-FAB67628671B}" dt="2022-10-19T21:56:03.910" v="6265" actId="700"/>
          <ac:spMkLst>
            <pc:docMk/>
            <pc:sldMk cId="901777237" sldId="1585"/>
            <ac:spMk id="16" creationId="{B52E493E-0B27-4F3C-AA01-17F0A2564112}"/>
          </ac:spMkLst>
        </pc:spChg>
        <pc:spChg chg="add">
          <ac:chgData name="Adam Rudell" userId="a6a797f7-0d73-4a8f-a2bd-1d3c9ee13858" providerId="ADAL" clId="{F67CE73E-C461-4F61-A7D0-FAB67628671B}" dt="2022-10-19T21:56:15.761" v="6267" actId="26606"/>
          <ac:spMkLst>
            <pc:docMk/>
            <pc:sldMk cId="901777237" sldId="1585"/>
            <ac:spMk id="18" creationId="{EF693875-948C-4D9B-AE6F-8F6894277D8A}"/>
          </ac:spMkLst>
        </pc:spChg>
        <pc:spChg chg="add">
          <ac:chgData name="Adam Rudell" userId="a6a797f7-0d73-4a8f-a2bd-1d3c9ee13858" providerId="ADAL" clId="{F67CE73E-C461-4F61-A7D0-FAB67628671B}" dt="2022-10-19T21:56:15.761" v="6267" actId="26606"/>
          <ac:spMkLst>
            <pc:docMk/>
            <pc:sldMk cId="901777237" sldId="1585"/>
            <ac:spMk id="20" creationId="{D8CF630E-BC57-4786-8B1F-C22C04E86992}"/>
          </ac:spMkLst>
        </pc:spChg>
        <pc:picChg chg="mod ord">
          <ac:chgData name="Adam Rudell" userId="a6a797f7-0d73-4a8f-a2bd-1d3c9ee13858" providerId="ADAL" clId="{F67CE73E-C461-4F61-A7D0-FAB67628671B}" dt="2022-10-19T21:56:15.761" v="6267" actId="26606"/>
          <ac:picMkLst>
            <pc:docMk/>
            <pc:sldMk cId="901777237" sldId="1585"/>
            <ac:picMk id="5" creationId="{7E78E5BB-C2A9-72ED-F77A-2A48DF59943F}"/>
          </ac:picMkLst>
        </pc:picChg>
        <pc:picChg chg="add del">
          <ac:chgData name="Adam Rudell" userId="a6a797f7-0d73-4a8f-a2bd-1d3c9ee13858" providerId="ADAL" clId="{F67CE73E-C461-4F61-A7D0-FAB67628671B}" dt="2022-10-19T21:56:03.910" v="6265" actId="700"/>
          <ac:picMkLst>
            <pc:docMk/>
            <pc:sldMk cId="901777237" sldId="1585"/>
            <ac:picMk id="10" creationId="{DEB2E8C4-C3E7-4048-A43D-9859510CFA98}"/>
          </ac:picMkLst>
        </pc:picChg>
        <pc:inkChg chg="add del">
          <ac:chgData name="Adam Rudell" userId="a6a797f7-0d73-4a8f-a2bd-1d3c9ee13858" providerId="ADAL" clId="{F67CE73E-C461-4F61-A7D0-FAB67628671B}" dt="2022-10-19T21:56:03.910" v="6265" actId="700"/>
          <ac:inkMkLst>
            <pc:docMk/>
            <pc:sldMk cId="901777237" sldId="1585"/>
            <ac:inkMk id="12" creationId="{24D29CCB-7956-4E3E-8880-304085F04BF4}"/>
          </ac:inkMkLst>
        </pc:inkChg>
      </pc:sldChg>
      <pc:sldChg chg="del">
        <pc:chgData name="Adam Rudell" userId="a6a797f7-0d73-4a8f-a2bd-1d3c9ee13858" providerId="ADAL" clId="{F67CE73E-C461-4F61-A7D0-FAB67628671B}" dt="2022-10-11T16:15:49.305" v="21" actId="47"/>
        <pc:sldMkLst>
          <pc:docMk/>
          <pc:sldMk cId="3153939982" sldId="1585"/>
        </pc:sldMkLst>
      </pc:sldChg>
      <pc:sldChg chg="modSp del mod modNotesTx">
        <pc:chgData name="Adam Rudell" userId="a6a797f7-0d73-4a8f-a2bd-1d3c9ee13858" providerId="ADAL" clId="{F67CE73E-C461-4F61-A7D0-FAB67628671B}" dt="2022-10-19T21:02:10.261" v="5483" actId="2696"/>
        <pc:sldMkLst>
          <pc:docMk/>
          <pc:sldMk cId="958169883" sldId="1586"/>
        </pc:sldMkLst>
        <pc:spChg chg="mod">
          <ac:chgData name="Adam Rudell" userId="a6a797f7-0d73-4a8f-a2bd-1d3c9ee13858" providerId="ADAL" clId="{F67CE73E-C461-4F61-A7D0-FAB67628671B}" dt="2022-10-19T16:26:18.340" v="3689" actId="20577"/>
          <ac:spMkLst>
            <pc:docMk/>
            <pc:sldMk cId="958169883" sldId="1586"/>
            <ac:spMk id="2" creationId="{326E092A-C808-203C-22EE-E3785E1FC1B4}"/>
          </ac:spMkLst>
        </pc:spChg>
      </pc:sldChg>
      <pc:sldChg chg="addSp delSp modSp mod setBg modNotesTx">
        <pc:chgData name="Adam Rudell" userId="a6a797f7-0d73-4a8f-a2bd-1d3c9ee13858" providerId="ADAL" clId="{F67CE73E-C461-4F61-A7D0-FAB67628671B}" dt="2022-12-12T16:53:03.009" v="25441" actId="14100"/>
        <pc:sldMkLst>
          <pc:docMk/>
          <pc:sldMk cId="2296755773" sldId="1586"/>
        </pc:sldMkLst>
        <pc:spChg chg="mod">
          <ac:chgData name="Adam Rudell" userId="a6a797f7-0d73-4a8f-a2bd-1d3c9ee13858" providerId="ADAL" clId="{F67CE73E-C461-4F61-A7D0-FAB67628671B}" dt="2022-11-15T17:15:35.496" v="15560" actId="26606"/>
          <ac:spMkLst>
            <pc:docMk/>
            <pc:sldMk cId="2296755773" sldId="1586"/>
            <ac:spMk id="2" creationId="{326E092A-C808-203C-22EE-E3785E1FC1B4}"/>
          </ac:spMkLst>
        </pc:spChg>
        <pc:spChg chg="mod">
          <ac:chgData name="Adam Rudell" userId="a6a797f7-0d73-4a8f-a2bd-1d3c9ee13858" providerId="ADAL" clId="{F67CE73E-C461-4F61-A7D0-FAB67628671B}" dt="2022-11-15T17:15:35.496" v="15560" actId="26606"/>
          <ac:spMkLst>
            <pc:docMk/>
            <pc:sldMk cId="2296755773" sldId="1586"/>
            <ac:spMk id="4" creationId="{9CD2097A-7FFC-7F76-78AF-E4AC5B69776F}"/>
          </ac:spMkLst>
        </pc:spChg>
        <pc:spChg chg="mod">
          <ac:chgData name="Adam Rudell" userId="a6a797f7-0d73-4a8f-a2bd-1d3c9ee13858" providerId="ADAL" clId="{F67CE73E-C461-4F61-A7D0-FAB67628671B}" dt="2022-11-15T17:15:35.496" v="15560" actId="26606"/>
          <ac:spMkLst>
            <pc:docMk/>
            <pc:sldMk cId="2296755773" sldId="1586"/>
            <ac:spMk id="5" creationId="{434890B1-D5A3-6928-6D35-9819B060C12D}"/>
          </ac:spMkLst>
        </pc:spChg>
        <pc:spChg chg="add del mod">
          <ac:chgData name="Adam Rudell" userId="a6a797f7-0d73-4a8f-a2bd-1d3c9ee13858" providerId="ADAL" clId="{F67CE73E-C461-4F61-A7D0-FAB67628671B}" dt="2022-11-15T17:15:39.830" v="15562"/>
          <ac:spMkLst>
            <pc:docMk/>
            <pc:sldMk cId="2296755773" sldId="1586"/>
            <ac:spMk id="6" creationId="{6BB4FEAE-A710-4174-BD16-7FCE87F7939F}"/>
          </ac:spMkLst>
        </pc:spChg>
        <pc:spChg chg="add del mod">
          <ac:chgData name="Adam Rudell" userId="a6a797f7-0d73-4a8f-a2bd-1d3c9ee13858" providerId="ADAL" clId="{F67CE73E-C461-4F61-A7D0-FAB67628671B}" dt="2022-12-12T16:52:58.507" v="25439" actId="22"/>
          <ac:spMkLst>
            <pc:docMk/>
            <pc:sldMk cId="2296755773" sldId="1586"/>
            <ac:spMk id="6" creationId="{79F8A5AC-D19D-8E3C-C71F-36AEF93A4DE6}"/>
          </ac:spMkLst>
        </pc:spChg>
        <pc:spChg chg="add del">
          <ac:chgData name="Adam Rudell" userId="a6a797f7-0d73-4a8f-a2bd-1d3c9ee13858" providerId="ADAL" clId="{F67CE73E-C461-4F61-A7D0-FAB67628671B}" dt="2022-11-15T17:15:35.496" v="15560" actId="26606"/>
          <ac:spMkLst>
            <pc:docMk/>
            <pc:sldMk cId="2296755773" sldId="1586"/>
            <ac:spMk id="18" creationId="{3C54F4CE-85F0-46ED-80DA-9518C9251AD1}"/>
          </ac:spMkLst>
        </pc:spChg>
        <pc:spChg chg="add del">
          <ac:chgData name="Adam Rudell" userId="a6a797f7-0d73-4a8f-a2bd-1d3c9ee13858" providerId="ADAL" clId="{F67CE73E-C461-4F61-A7D0-FAB67628671B}" dt="2022-11-15T17:15:35.496" v="15560" actId="26606"/>
          <ac:spMkLst>
            <pc:docMk/>
            <pc:sldMk cId="2296755773" sldId="1586"/>
            <ac:spMk id="20" creationId="{DADD1FCA-8ACB-4958-81DD-4CDD6D3E1921}"/>
          </ac:spMkLst>
        </pc:spChg>
        <pc:picChg chg="del">
          <ac:chgData name="Adam Rudell" userId="a6a797f7-0d73-4a8f-a2bd-1d3c9ee13858" providerId="ADAL" clId="{F67CE73E-C461-4F61-A7D0-FAB67628671B}" dt="2022-11-15T17:14:56.006" v="15546" actId="478"/>
          <ac:picMkLst>
            <pc:docMk/>
            <pc:sldMk cId="2296755773" sldId="1586"/>
            <ac:picMk id="7" creationId="{D53823EE-8D0C-F114-C5BE-399FAD9A1B3E}"/>
          </ac:picMkLst>
        </pc:picChg>
        <pc:picChg chg="add mod ord">
          <ac:chgData name="Adam Rudell" userId="a6a797f7-0d73-4a8f-a2bd-1d3c9ee13858" providerId="ADAL" clId="{F67CE73E-C461-4F61-A7D0-FAB67628671B}" dt="2022-12-12T16:53:03.009" v="25441" actId="14100"/>
          <ac:picMkLst>
            <pc:docMk/>
            <pc:sldMk cId="2296755773" sldId="1586"/>
            <ac:picMk id="8" creationId="{20B14401-BB79-D6EB-35B7-3468995E8036}"/>
          </ac:picMkLst>
        </pc:picChg>
        <pc:picChg chg="add del mod ord">
          <ac:chgData name="Adam Rudell" userId="a6a797f7-0d73-4a8f-a2bd-1d3c9ee13858" providerId="ADAL" clId="{F67CE73E-C461-4F61-A7D0-FAB67628671B}" dt="2022-11-15T17:15:38.925" v="15561" actId="478"/>
          <ac:picMkLst>
            <pc:docMk/>
            <pc:sldMk cId="2296755773" sldId="1586"/>
            <ac:picMk id="9" creationId="{05CF8B8D-5B9C-DC0F-9AAB-76F7DB0B2312}"/>
          </ac:picMkLst>
        </pc:picChg>
        <pc:picChg chg="add del mod">
          <ac:chgData name="Adam Rudell" userId="a6a797f7-0d73-4a8f-a2bd-1d3c9ee13858" providerId="ADAL" clId="{F67CE73E-C461-4F61-A7D0-FAB67628671B}" dt="2022-12-12T16:52:57.234" v="25438" actId="478"/>
          <ac:picMkLst>
            <pc:docMk/>
            <pc:sldMk cId="2296755773" sldId="1586"/>
            <ac:picMk id="10" creationId="{6EC5D2E9-323E-4E82-C360-62661B19870C}"/>
          </ac:picMkLst>
        </pc:picChg>
        <pc:picChg chg="add del">
          <ac:chgData name="Adam Rudell" userId="a6a797f7-0d73-4a8f-a2bd-1d3c9ee13858" providerId="ADAL" clId="{F67CE73E-C461-4F61-A7D0-FAB67628671B}" dt="2022-11-15T17:15:35.496" v="15560" actId="26606"/>
          <ac:picMkLst>
            <pc:docMk/>
            <pc:sldMk cId="2296755773" sldId="1586"/>
            <ac:picMk id="14" creationId="{DEB2E8C4-C3E7-4048-A43D-9859510CFA98}"/>
          </ac:picMkLst>
        </pc:picChg>
        <pc:inkChg chg="add del">
          <ac:chgData name="Adam Rudell" userId="a6a797f7-0d73-4a8f-a2bd-1d3c9ee13858" providerId="ADAL" clId="{F67CE73E-C461-4F61-A7D0-FAB67628671B}" dt="2022-11-15T17:15:35.496" v="15560" actId="26606"/>
          <ac:inkMkLst>
            <pc:docMk/>
            <pc:sldMk cId="2296755773" sldId="1586"/>
            <ac:inkMk id="16" creationId="{24D29CCB-7956-4E3E-8880-304085F04BF4}"/>
          </ac:inkMkLst>
        </pc:inkChg>
      </pc:sldChg>
      <pc:sldChg chg="addSp delSp modSp new del mod">
        <pc:chgData name="Adam Rudell" userId="a6a797f7-0d73-4a8f-a2bd-1d3c9ee13858" providerId="ADAL" clId="{F67CE73E-C461-4F61-A7D0-FAB67628671B}" dt="2022-10-19T16:20:19.426" v="3597" actId="2696"/>
        <pc:sldMkLst>
          <pc:docMk/>
          <pc:sldMk cId="3615025890" sldId="1586"/>
        </pc:sldMkLst>
        <pc:spChg chg="mod">
          <ac:chgData name="Adam Rudell" userId="a6a797f7-0d73-4a8f-a2bd-1d3c9ee13858" providerId="ADAL" clId="{F67CE73E-C461-4F61-A7D0-FAB67628671B}" dt="2022-10-14T03:29:09.269" v="480" actId="14100"/>
          <ac:spMkLst>
            <pc:docMk/>
            <pc:sldMk cId="3615025890" sldId="1586"/>
            <ac:spMk id="2" creationId="{326E092A-C808-203C-22EE-E3785E1FC1B4}"/>
          </ac:spMkLst>
        </pc:spChg>
        <pc:spChg chg="del">
          <ac:chgData name="Adam Rudell" userId="a6a797f7-0d73-4a8f-a2bd-1d3c9ee13858" providerId="ADAL" clId="{F67CE73E-C461-4F61-A7D0-FAB67628671B}" dt="2022-10-14T03:28:59.285" v="478" actId="22"/>
          <ac:spMkLst>
            <pc:docMk/>
            <pc:sldMk cId="3615025890" sldId="1586"/>
            <ac:spMk id="3" creationId="{83EE20E8-2C61-F214-DEDE-DE22260A1E3F}"/>
          </ac:spMkLst>
        </pc:spChg>
        <pc:picChg chg="add mod ord">
          <ac:chgData name="Adam Rudell" userId="a6a797f7-0d73-4a8f-a2bd-1d3c9ee13858" providerId="ADAL" clId="{F67CE73E-C461-4F61-A7D0-FAB67628671B}" dt="2022-10-14T14:46:18.587" v="486" actId="1076"/>
          <ac:picMkLst>
            <pc:docMk/>
            <pc:sldMk cId="3615025890" sldId="1586"/>
            <ac:picMk id="7" creationId="{D53823EE-8D0C-F114-C5BE-399FAD9A1B3E}"/>
          </ac:picMkLst>
        </pc:picChg>
      </pc:sldChg>
      <pc:sldChg chg="del">
        <pc:chgData name="Adam Rudell" userId="a6a797f7-0d73-4a8f-a2bd-1d3c9ee13858" providerId="ADAL" clId="{F67CE73E-C461-4F61-A7D0-FAB67628671B}" dt="2022-10-11T16:15:58.155" v="23" actId="47"/>
        <pc:sldMkLst>
          <pc:docMk/>
          <pc:sldMk cId="4228193521" sldId="1586"/>
        </pc:sldMkLst>
      </pc:sldChg>
      <pc:sldChg chg="del">
        <pc:chgData name="Adam Rudell" userId="a6a797f7-0d73-4a8f-a2bd-1d3c9ee13858" providerId="ADAL" clId="{F67CE73E-C461-4F61-A7D0-FAB67628671B}" dt="2022-10-11T16:15:54.036" v="22" actId="47"/>
        <pc:sldMkLst>
          <pc:docMk/>
          <pc:sldMk cId="2125935699" sldId="1587"/>
        </pc:sldMkLst>
      </pc:sldChg>
      <pc:sldChg chg="addSp delSp modSp del mod modClrScheme chgLayout">
        <pc:chgData name="Adam Rudell" userId="a6a797f7-0d73-4a8f-a2bd-1d3c9ee13858" providerId="ADAL" clId="{F67CE73E-C461-4F61-A7D0-FAB67628671B}" dt="2022-11-02T16:20:06.255" v="15302" actId="47"/>
        <pc:sldMkLst>
          <pc:docMk/>
          <pc:sldMk cId="2505643354" sldId="1587"/>
        </pc:sldMkLst>
        <pc:spChg chg="add del mod">
          <ac:chgData name="Adam Rudell" userId="a6a797f7-0d73-4a8f-a2bd-1d3c9ee13858" providerId="ADAL" clId="{F67CE73E-C461-4F61-A7D0-FAB67628671B}" dt="2022-10-14T15:43:20.584" v="611"/>
          <ac:spMkLst>
            <pc:docMk/>
            <pc:sldMk cId="2505643354" sldId="1587"/>
            <ac:spMk id="2" creationId="{8C028F74-1322-DA4E-2745-16A509DE6841}"/>
          </ac:spMkLst>
        </pc:spChg>
        <pc:spChg chg="mod ord">
          <ac:chgData name="Adam Rudell" userId="a6a797f7-0d73-4a8f-a2bd-1d3c9ee13858" providerId="ADAL" clId="{F67CE73E-C461-4F61-A7D0-FAB67628671B}" dt="2022-10-14T15:43:32.918" v="613" actId="700"/>
          <ac:spMkLst>
            <pc:docMk/>
            <pc:sldMk cId="2505643354" sldId="1587"/>
            <ac:spMk id="3" creationId="{5F079248-916B-13DD-58FC-092DE49B072E}"/>
          </ac:spMkLst>
        </pc:spChg>
        <pc:spChg chg="add del mod">
          <ac:chgData name="Adam Rudell" userId="a6a797f7-0d73-4a8f-a2bd-1d3c9ee13858" providerId="ADAL" clId="{F67CE73E-C461-4F61-A7D0-FAB67628671B}" dt="2022-10-14T15:43:20.584" v="611"/>
          <ac:spMkLst>
            <pc:docMk/>
            <pc:sldMk cId="2505643354" sldId="1587"/>
            <ac:spMk id="4" creationId="{5F86C274-67D2-A234-A673-1D47C846F4DF}"/>
          </ac:spMkLst>
        </pc:spChg>
        <pc:spChg chg="add mod ord">
          <ac:chgData name="Adam Rudell" userId="a6a797f7-0d73-4a8f-a2bd-1d3c9ee13858" providerId="ADAL" clId="{F67CE73E-C461-4F61-A7D0-FAB67628671B}" dt="2022-10-14T15:43:51.168" v="620" actId="5793"/>
          <ac:spMkLst>
            <pc:docMk/>
            <pc:sldMk cId="2505643354" sldId="1587"/>
            <ac:spMk id="5" creationId="{A57FEF2C-72EE-97FC-0D35-05FAFF1F4142}"/>
          </ac:spMkLst>
        </pc:spChg>
        <pc:spChg chg="del mod">
          <ac:chgData name="Adam Rudell" userId="a6a797f7-0d73-4a8f-a2bd-1d3c9ee13858" providerId="ADAL" clId="{F67CE73E-C461-4F61-A7D0-FAB67628671B}" dt="2022-10-14T15:43:44.148" v="617" actId="478"/>
          <ac:spMkLst>
            <pc:docMk/>
            <pc:sldMk cId="2505643354" sldId="1587"/>
            <ac:spMk id="6" creationId="{CC4C72FC-13AA-C064-279B-8F8EF3F6A9D4}"/>
          </ac:spMkLst>
        </pc:spChg>
        <pc:spChg chg="mod ord">
          <ac:chgData name="Adam Rudell" userId="a6a797f7-0d73-4a8f-a2bd-1d3c9ee13858" providerId="ADAL" clId="{F67CE73E-C461-4F61-A7D0-FAB67628671B}" dt="2022-10-14T15:43:32.918" v="613" actId="700"/>
          <ac:spMkLst>
            <pc:docMk/>
            <pc:sldMk cId="2505643354" sldId="1587"/>
            <ac:spMk id="7" creationId="{1F73B088-0E40-54CD-D994-955F844EBC99}"/>
          </ac:spMkLst>
        </pc:spChg>
        <pc:spChg chg="mod ord">
          <ac:chgData name="Adam Rudell" userId="a6a797f7-0d73-4a8f-a2bd-1d3c9ee13858" providerId="ADAL" clId="{F67CE73E-C461-4F61-A7D0-FAB67628671B}" dt="2022-10-14T15:43:32.918" v="613" actId="700"/>
          <ac:spMkLst>
            <pc:docMk/>
            <pc:sldMk cId="2505643354" sldId="1587"/>
            <ac:spMk id="8" creationId="{F04D6D3D-75FD-C086-755D-071E75A055CE}"/>
          </ac:spMkLst>
        </pc:spChg>
      </pc:sldChg>
      <pc:sldChg chg="del">
        <pc:chgData name="Adam Rudell" userId="a6a797f7-0d73-4a8f-a2bd-1d3c9ee13858" providerId="ADAL" clId="{F67CE73E-C461-4F61-A7D0-FAB67628671B}" dt="2022-10-11T16:15:54.036" v="22" actId="47"/>
        <pc:sldMkLst>
          <pc:docMk/>
          <pc:sldMk cId="216794493" sldId="1588"/>
        </pc:sldMkLst>
      </pc:sldChg>
      <pc:sldChg chg="addSp delSp modSp new del mod modClrScheme chgLayout modNotesTx">
        <pc:chgData name="Adam Rudell" userId="a6a797f7-0d73-4a8f-a2bd-1d3c9ee13858" providerId="ADAL" clId="{F67CE73E-C461-4F61-A7D0-FAB67628671B}" dt="2022-10-25T13:53:15.106" v="14068" actId="2696"/>
        <pc:sldMkLst>
          <pc:docMk/>
          <pc:sldMk cId="1270994779" sldId="1588"/>
        </pc:sldMkLst>
        <pc:spChg chg="del mod ord">
          <ac:chgData name="Adam Rudell" userId="a6a797f7-0d73-4a8f-a2bd-1d3c9ee13858" providerId="ADAL" clId="{F67CE73E-C461-4F61-A7D0-FAB67628671B}" dt="2022-10-14T20:59:42.343" v="733" actId="700"/>
          <ac:spMkLst>
            <pc:docMk/>
            <pc:sldMk cId="1270994779" sldId="1588"/>
            <ac:spMk id="2" creationId="{7F9A5470-28DE-AE1B-53D7-D44B3D0301D1}"/>
          </ac:spMkLst>
        </pc:spChg>
        <pc:spChg chg="del mod ord">
          <ac:chgData name="Adam Rudell" userId="a6a797f7-0d73-4a8f-a2bd-1d3c9ee13858" providerId="ADAL" clId="{F67CE73E-C461-4F61-A7D0-FAB67628671B}" dt="2022-10-14T20:59:42.343" v="733" actId="700"/>
          <ac:spMkLst>
            <pc:docMk/>
            <pc:sldMk cId="1270994779" sldId="1588"/>
            <ac:spMk id="3" creationId="{A48440C3-ADC8-A86C-F56F-11AEBBC2B063}"/>
          </ac:spMkLst>
        </pc:spChg>
        <pc:spChg chg="del">
          <ac:chgData name="Adam Rudell" userId="a6a797f7-0d73-4a8f-a2bd-1d3c9ee13858" providerId="ADAL" clId="{F67CE73E-C461-4F61-A7D0-FAB67628671B}" dt="2022-10-14T20:59:42.343" v="733" actId="700"/>
          <ac:spMkLst>
            <pc:docMk/>
            <pc:sldMk cId="1270994779" sldId="1588"/>
            <ac:spMk id="4" creationId="{7E843082-E3F0-01AB-B59B-19A9FC3BA0CB}"/>
          </ac:spMkLst>
        </pc:spChg>
        <pc:spChg chg="mod ord">
          <ac:chgData name="Adam Rudell" userId="a6a797f7-0d73-4a8f-a2bd-1d3c9ee13858" providerId="ADAL" clId="{F67CE73E-C461-4F61-A7D0-FAB67628671B}" dt="2022-10-24T19:20:44.604" v="9351" actId="700"/>
          <ac:spMkLst>
            <pc:docMk/>
            <pc:sldMk cId="1270994779" sldId="1588"/>
            <ac:spMk id="5" creationId="{0D2F9EA7-D641-A3D3-74F1-AB50DD285D89}"/>
          </ac:spMkLst>
        </pc:spChg>
        <pc:spChg chg="mod ord">
          <ac:chgData name="Adam Rudell" userId="a6a797f7-0d73-4a8f-a2bd-1d3c9ee13858" providerId="ADAL" clId="{F67CE73E-C461-4F61-A7D0-FAB67628671B}" dt="2022-10-24T19:20:44.604" v="9351" actId="700"/>
          <ac:spMkLst>
            <pc:docMk/>
            <pc:sldMk cId="1270994779" sldId="1588"/>
            <ac:spMk id="6" creationId="{7B613733-660C-89B3-01D3-A4B0C4C28F70}"/>
          </ac:spMkLst>
        </pc:spChg>
        <pc:spChg chg="add mod ord">
          <ac:chgData name="Adam Rudell" userId="a6a797f7-0d73-4a8f-a2bd-1d3c9ee13858" providerId="ADAL" clId="{F67CE73E-C461-4F61-A7D0-FAB67628671B}" dt="2022-10-24T19:20:44.604" v="9351" actId="700"/>
          <ac:spMkLst>
            <pc:docMk/>
            <pc:sldMk cId="1270994779" sldId="1588"/>
            <ac:spMk id="7" creationId="{5A036A5F-6163-3081-252C-5104DA55819D}"/>
          </ac:spMkLst>
        </pc:spChg>
        <pc:spChg chg="add mod ord">
          <ac:chgData name="Adam Rudell" userId="a6a797f7-0d73-4a8f-a2bd-1d3c9ee13858" providerId="ADAL" clId="{F67CE73E-C461-4F61-A7D0-FAB67628671B}" dt="2022-10-24T19:20:44.619" v="9352" actId="27636"/>
          <ac:spMkLst>
            <pc:docMk/>
            <pc:sldMk cId="1270994779" sldId="1588"/>
            <ac:spMk id="8" creationId="{98BCC022-E585-BFB8-850A-F8C105860490}"/>
          </ac:spMkLst>
        </pc:spChg>
        <pc:spChg chg="add del mod ord">
          <ac:chgData name="Adam Rudell" userId="a6a797f7-0d73-4a8f-a2bd-1d3c9ee13858" providerId="ADAL" clId="{F67CE73E-C461-4F61-A7D0-FAB67628671B}" dt="2022-10-14T21:26:51.945" v="1544" actId="22"/>
          <ac:spMkLst>
            <pc:docMk/>
            <pc:sldMk cId="1270994779" sldId="1588"/>
            <ac:spMk id="9" creationId="{A92ED9AB-4A06-7089-0D7C-7C2F71C70A2D}"/>
          </ac:spMkLst>
        </pc:spChg>
        <pc:spChg chg="add del mod">
          <ac:chgData name="Adam Rudell" userId="a6a797f7-0d73-4a8f-a2bd-1d3c9ee13858" providerId="ADAL" clId="{F67CE73E-C461-4F61-A7D0-FAB67628671B}" dt="2022-10-24T19:20:44.604" v="9351" actId="700"/>
          <ac:spMkLst>
            <pc:docMk/>
            <pc:sldMk cId="1270994779" sldId="1588"/>
            <ac:spMk id="13" creationId="{DA12C6A7-52BF-454D-225F-120573907539}"/>
          </ac:spMkLst>
        </pc:spChg>
        <pc:picChg chg="add del mod ord">
          <ac:chgData name="Adam Rudell" userId="a6a797f7-0d73-4a8f-a2bd-1d3c9ee13858" providerId="ADAL" clId="{F67CE73E-C461-4F61-A7D0-FAB67628671B}" dt="2022-10-14T21:32:26.709" v="1549" actId="21"/>
          <ac:picMkLst>
            <pc:docMk/>
            <pc:sldMk cId="1270994779" sldId="1588"/>
            <ac:picMk id="11" creationId="{8DD540ED-2F58-F89F-DB5C-683856F8F3BF}"/>
          </ac:picMkLst>
        </pc:picChg>
      </pc:sldChg>
      <pc:sldChg chg="del">
        <pc:chgData name="Adam Rudell" userId="a6a797f7-0d73-4a8f-a2bd-1d3c9ee13858" providerId="ADAL" clId="{F67CE73E-C461-4F61-A7D0-FAB67628671B}" dt="2022-10-11T16:15:54.036" v="22" actId="47"/>
        <pc:sldMkLst>
          <pc:docMk/>
          <pc:sldMk cId="1886326748" sldId="1589"/>
        </pc:sldMkLst>
      </pc:sldChg>
      <pc:sldChg chg="addSp delSp modSp new del mod modClrScheme chgLayout modNotesTx">
        <pc:chgData name="Adam Rudell" userId="a6a797f7-0d73-4a8f-a2bd-1d3c9ee13858" providerId="ADAL" clId="{F67CE73E-C461-4F61-A7D0-FAB67628671B}" dt="2022-10-25T13:53:15.106" v="14068" actId="2696"/>
        <pc:sldMkLst>
          <pc:docMk/>
          <pc:sldMk cId="2139717496" sldId="1589"/>
        </pc:sldMkLst>
        <pc:spChg chg="mod ord">
          <ac:chgData name="Adam Rudell" userId="a6a797f7-0d73-4a8f-a2bd-1d3c9ee13858" providerId="ADAL" clId="{F67CE73E-C461-4F61-A7D0-FAB67628671B}" dt="2022-10-14T21:49:08.742" v="1959" actId="700"/>
          <ac:spMkLst>
            <pc:docMk/>
            <pc:sldMk cId="2139717496" sldId="1589"/>
            <ac:spMk id="2" creationId="{0D710F14-F56B-FA69-730C-3CBD131DAD7B}"/>
          </ac:spMkLst>
        </pc:spChg>
        <pc:spChg chg="del mod ord">
          <ac:chgData name="Adam Rudell" userId="a6a797f7-0d73-4a8f-a2bd-1d3c9ee13858" providerId="ADAL" clId="{F67CE73E-C461-4F61-A7D0-FAB67628671B}" dt="2022-10-14T21:45:37.915" v="1627" actId="700"/>
          <ac:spMkLst>
            <pc:docMk/>
            <pc:sldMk cId="2139717496" sldId="1589"/>
            <ac:spMk id="3" creationId="{EBE4065E-0570-38FF-E15C-5BAD4A04982D}"/>
          </ac:spMkLst>
        </pc:spChg>
        <pc:spChg chg="del">
          <ac:chgData name="Adam Rudell" userId="a6a797f7-0d73-4a8f-a2bd-1d3c9ee13858" providerId="ADAL" clId="{F67CE73E-C461-4F61-A7D0-FAB67628671B}" dt="2022-10-14T21:45:33.202" v="1626" actId="478"/>
          <ac:spMkLst>
            <pc:docMk/>
            <pc:sldMk cId="2139717496" sldId="1589"/>
            <ac:spMk id="4" creationId="{10F0C6F5-31C5-CD91-D1C9-E78F546E5C85}"/>
          </ac:spMkLst>
        </pc:spChg>
        <pc:spChg chg="mod ord">
          <ac:chgData name="Adam Rudell" userId="a6a797f7-0d73-4a8f-a2bd-1d3c9ee13858" providerId="ADAL" clId="{F67CE73E-C461-4F61-A7D0-FAB67628671B}" dt="2022-10-14T21:49:08.742" v="1959" actId="700"/>
          <ac:spMkLst>
            <pc:docMk/>
            <pc:sldMk cId="2139717496" sldId="1589"/>
            <ac:spMk id="5" creationId="{87A4CC6B-D194-C746-C85B-C60B2DC15442}"/>
          </ac:spMkLst>
        </pc:spChg>
        <pc:spChg chg="mod ord">
          <ac:chgData name="Adam Rudell" userId="a6a797f7-0d73-4a8f-a2bd-1d3c9ee13858" providerId="ADAL" clId="{F67CE73E-C461-4F61-A7D0-FAB67628671B}" dt="2022-10-14T21:49:08.742" v="1959" actId="700"/>
          <ac:spMkLst>
            <pc:docMk/>
            <pc:sldMk cId="2139717496" sldId="1589"/>
            <ac:spMk id="6" creationId="{C133436A-CCD9-6C5B-E2E3-59D53FB179D8}"/>
          </ac:spMkLst>
        </pc:spChg>
        <pc:spChg chg="add mod ord">
          <ac:chgData name="Adam Rudell" userId="a6a797f7-0d73-4a8f-a2bd-1d3c9ee13858" providerId="ADAL" clId="{F67CE73E-C461-4F61-A7D0-FAB67628671B}" dt="2022-10-24T19:53:06.213" v="10046" actId="20577"/>
          <ac:spMkLst>
            <pc:docMk/>
            <pc:sldMk cId="2139717496" sldId="1589"/>
            <ac:spMk id="7" creationId="{8E1E7169-62A1-ABED-1D79-B0B7C969E102}"/>
          </ac:spMkLst>
        </pc:spChg>
        <pc:spChg chg="add del mod ord">
          <ac:chgData name="Adam Rudell" userId="a6a797f7-0d73-4a8f-a2bd-1d3c9ee13858" providerId="ADAL" clId="{F67CE73E-C461-4F61-A7D0-FAB67628671B}" dt="2022-10-14T21:49:21.312" v="1962" actId="22"/>
          <ac:spMkLst>
            <pc:docMk/>
            <pc:sldMk cId="2139717496" sldId="1589"/>
            <ac:spMk id="8" creationId="{F2FC7EB4-5331-9F3A-2013-052577CA8F8A}"/>
          </ac:spMkLst>
        </pc:spChg>
        <pc:picChg chg="add del">
          <ac:chgData name="Adam Rudell" userId="a6a797f7-0d73-4a8f-a2bd-1d3c9ee13858" providerId="ADAL" clId="{F67CE73E-C461-4F61-A7D0-FAB67628671B}" dt="2022-10-14T21:49:20.550" v="1961" actId="22"/>
          <ac:picMkLst>
            <pc:docMk/>
            <pc:sldMk cId="2139717496" sldId="1589"/>
            <ac:picMk id="10" creationId="{01F7E2D7-E591-D38D-66F8-13351CA153E7}"/>
          </ac:picMkLst>
        </pc:picChg>
        <pc:picChg chg="add mod ord">
          <ac:chgData name="Adam Rudell" userId="a6a797f7-0d73-4a8f-a2bd-1d3c9ee13858" providerId="ADAL" clId="{F67CE73E-C461-4F61-A7D0-FAB67628671B}" dt="2022-10-14T21:49:21.312" v="1962" actId="22"/>
          <ac:picMkLst>
            <pc:docMk/>
            <pc:sldMk cId="2139717496" sldId="1589"/>
            <ac:picMk id="12" creationId="{F639A320-FB07-FE23-38C6-28986A365664}"/>
          </ac:picMkLst>
        </pc:picChg>
      </pc:sldChg>
      <pc:sldChg chg="del">
        <pc:chgData name="Adam Rudell" userId="a6a797f7-0d73-4a8f-a2bd-1d3c9ee13858" providerId="ADAL" clId="{F67CE73E-C461-4F61-A7D0-FAB67628671B}" dt="2022-10-11T16:15:54.036" v="22" actId="47"/>
        <pc:sldMkLst>
          <pc:docMk/>
          <pc:sldMk cId="1974420552" sldId="1590"/>
        </pc:sldMkLst>
      </pc:sldChg>
      <pc:sldChg chg="addSp modSp new mod setBg">
        <pc:chgData name="Adam Rudell" userId="a6a797f7-0d73-4a8f-a2bd-1d3c9ee13858" providerId="ADAL" clId="{F67CE73E-C461-4F61-A7D0-FAB67628671B}" dt="2022-12-04T17:04:20.825" v="23177" actId="20577"/>
        <pc:sldMkLst>
          <pc:docMk/>
          <pc:sldMk cId="2478323221" sldId="1590"/>
        </pc:sldMkLst>
        <pc:spChg chg="mod">
          <ac:chgData name="Adam Rudell" userId="a6a797f7-0d73-4a8f-a2bd-1d3c9ee13858" providerId="ADAL" clId="{F67CE73E-C461-4F61-A7D0-FAB67628671B}" dt="2022-10-17T14:41:56.640" v="2081" actId="26606"/>
          <ac:spMkLst>
            <pc:docMk/>
            <pc:sldMk cId="2478323221" sldId="1590"/>
            <ac:spMk id="2" creationId="{898CF9BF-0DD1-CA70-7E23-29842F9FEBA9}"/>
          </ac:spMkLst>
        </pc:spChg>
        <pc:spChg chg="mod">
          <ac:chgData name="Adam Rudell" userId="a6a797f7-0d73-4a8f-a2bd-1d3c9ee13858" providerId="ADAL" clId="{F67CE73E-C461-4F61-A7D0-FAB67628671B}" dt="2022-12-04T17:04:20.825" v="23177" actId="20577"/>
          <ac:spMkLst>
            <pc:docMk/>
            <pc:sldMk cId="2478323221" sldId="1590"/>
            <ac:spMk id="3" creationId="{7E60F16A-CDD1-4284-8AA4-5C08C92BD4C0}"/>
          </ac:spMkLst>
        </pc:spChg>
        <pc:spChg chg="mod">
          <ac:chgData name="Adam Rudell" userId="a6a797f7-0d73-4a8f-a2bd-1d3c9ee13858" providerId="ADAL" clId="{F67CE73E-C461-4F61-A7D0-FAB67628671B}" dt="2022-10-17T14:41:56.640" v="2081" actId="26606"/>
          <ac:spMkLst>
            <pc:docMk/>
            <pc:sldMk cId="2478323221" sldId="1590"/>
            <ac:spMk id="4" creationId="{623EB3A9-4ADC-5479-6825-8E3A28312EF8}"/>
          </ac:spMkLst>
        </pc:spChg>
        <pc:spChg chg="mod">
          <ac:chgData name="Adam Rudell" userId="a6a797f7-0d73-4a8f-a2bd-1d3c9ee13858" providerId="ADAL" clId="{F67CE73E-C461-4F61-A7D0-FAB67628671B}" dt="2022-10-17T14:41:56.640" v="2081" actId="26606"/>
          <ac:spMkLst>
            <pc:docMk/>
            <pc:sldMk cId="2478323221" sldId="1590"/>
            <ac:spMk id="5" creationId="{5A98CBC1-C44C-B9CC-F85B-B4C2F364D966}"/>
          </ac:spMkLst>
        </pc:spChg>
        <pc:spChg chg="add">
          <ac:chgData name="Adam Rudell" userId="a6a797f7-0d73-4a8f-a2bd-1d3c9ee13858" providerId="ADAL" clId="{F67CE73E-C461-4F61-A7D0-FAB67628671B}" dt="2022-10-17T14:41:56.640" v="2081" actId="26606"/>
          <ac:spMkLst>
            <pc:docMk/>
            <pc:sldMk cId="2478323221" sldId="1590"/>
            <ac:spMk id="12" creationId="{F821940F-7A1D-4ACC-85B4-A932898ABB37}"/>
          </ac:spMkLst>
        </pc:spChg>
        <pc:spChg chg="add">
          <ac:chgData name="Adam Rudell" userId="a6a797f7-0d73-4a8f-a2bd-1d3c9ee13858" providerId="ADAL" clId="{F67CE73E-C461-4F61-A7D0-FAB67628671B}" dt="2022-10-17T14:41:56.640" v="2081" actId="26606"/>
          <ac:spMkLst>
            <pc:docMk/>
            <pc:sldMk cId="2478323221" sldId="1590"/>
            <ac:spMk id="14" creationId="{BAB0BC72-1C3A-421F-AB0A-D480DA93F959}"/>
          </ac:spMkLst>
        </pc:spChg>
        <pc:picChg chg="add">
          <ac:chgData name="Adam Rudell" userId="a6a797f7-0d73-4a8f-a2bd-1d3c9ee13858" providerId="ADAL" clId="{F67CE73E-C461-4F61-A7D0-FAB67628671B}" dt="2022-10-17T14:41:56.640" v="2081" actId="26606"/>
          <ac:picMkLst>
            <pc:docMk/>
            <pc:sldMk cId="2478323221" sldId="1590"/>
            <ac:picMk id="9" creationId="{611F04DD-935E-76C9-E04C-A74CBE2FB6C9}"/>
          </ac:picMkLst>
        </pc:picChg>
      </pc:sldChg>
      <pc:sldChg chg="del">
        <pc:chgData name="Adam Rudell" userId="a6a797f7-0d73-4a8f-a2bd-1d3c9ee13858" providerId="ADAL" clId="{F67CE73E-C461-4F61-A7D0-FAB67628671B}" dt="2022-10-11T16:15:54.036" v="22" actId="47"/>
        <pc:sldMkLst>
          <pc:docMk/>
          <pc:sldMk cId="256037427" sldId="1591"/>
        </pc:sldMkLst>
      </pc:sldChg>
      <pc:sldChg chg="delSp modSp add mod setBg delDesignElem">
        <pc:chgData name="Adam Rudell" userId="a6a797f7-0d73-4a8f-a2bd-1d3c9ee13858" providerId="ADAL" clId="{F67CE73E-C461-4F61-A7D0-FAB67628671B}" dt="2022-10-17T14:44:04.210" v="2161" actId="20577"/>
        <pc:sldMkLst>
          <pc:docMk/>
          <pc:sldMk cId="2831440121" sldId="1591"/>
        </pc:sldMkLst>
        <pc:spChg chg="mod">
          <ac:chgData name="Adam Rudell" userId="a6a797f7-0d73-4a8f-a2bd-1d3c9ee13858" providerId="ADAL" clId="{F67CE73E-C461-4F61-A7D0-FAB67628671B}" dt="2022-10-17T14:44:04.210" v="2161" actId="20577"/>
          <ac:spMkLst>
            <pc:docMk/>
            <pc:sldMk cId="2831440121" sldId="1591"/>
            <ac:spMk id="3" creationId="{7E60F16A-CDD1-4284-8AA4-5C08C92BD4C0}"/>
          </ac:spMkLst>
        </pc:spChg>
        <pc:spChg chg="del">
          <ac:chgData name="Adam Rudell" userId="a6a797f7-0d73-4a8f-a2bd-1d3c9ee13858" providerId="ADAL" clId="{F67CE73E-C461-4F61-A7D0-FAB67628671B}" dt="2022-10-17T14:42:15.959" v="2084"/>
          <ac:spMkLst>
            <pc:docMk/>
            <pc:sldMk cId="2831440121" sldId="1591"/>
            <ac:spMk id="12" creationId="{F821940F-7A1D-4ACC-85B4-A932898ABB37}"/>
          </ac:spMkLst>
        </pc:spChg>
        <pc:spChg chg="del">
          <ac:chgData name="Adam Rudell" userId="a6a797f7-0d73-4a8f-a2bd-1d3c9ee13858" providerId="ADAL" clId="{F67CE73E-C461-4F61-A7D0-FAB67628671B}" dt="2022-10-17T14:42:15.959" v="2084"/>
          <ac:spMkLst>
            <pc:docMk/>
            <pc:sldMk cId="2831440121" sldId="1591"/>
            <ac:spMk id="14" creationId="{BAB0BC72-1C3A-421F-AB0A-D480DA93F959}"/>
          </ac:spMkLst>
        </pc:spChg>
      </pc:sldChg>
      <pc:sldChg chg="del">
        <pc:chgData name="Adam Rudell" userId="a6a797f7-0d73-4a8f-a2bd-1d3c9ee13858" providerId="ADAL" clId="{F67CE73E-C461-4F61-A7D0-FAB67628671B}" dt="2022-10-11T16:15:54.036" v="22" actId="47"/>
        <pc:sldMkLst>
          <pc:docMk/>
          <pc:sldMk cId="2361004953" sldId="1592"/>
        </pc:sldMkLst>
      </pc:sldChg>
      <pc:sldChg chg="modSp mod">
        <pc:chgData name="Adam Rudell" userId="a6a797f7-0d73-4a8f-a2bd-1d3c9ee13858" providerId="ADAL" clId="{F67CE73E-C461-4F61-A7D0-FAB67628671B}" dt="2022-12-05T03:35:55.488" v="23267" actId="6549"/>
        <pc:sldMkLst>
          <pc:docMk/>
          <pc:sldMk cId="4012468676" sldId="1592"/>
        </pc:sldMkLst>
        <pc:spChg chg="mod">
          <ac:chgData name="Adam Rudell" userId="a6a797f7-0d73-4a8f-a2bd-1d3c9ee13858" providerId="ADAL" clId="{F67CE73E-C461-4F61-A7D0-FAB67628671B}" dt="2022-12-05T03:35:55.488" v="23267" actId="6549"/>
          <ac:spMkLst>
            <pc:docMk/>
            <pc:sldMk cId="4012468676" sldId="1592"/>
            <ac:spMk id="3" creationId="{7E60F16A-CDD1-4284-8AA4-5C08C92BD4C0}"/>
          </ac:spMkLst>
        </pc:spChg>
      </pc:sldChg>
      <pc:sldChg chg="del">
        <pc:chgData name="Adam Rudell" userId="a6a797f7-0d73-4a8f-a2bd-1d3c9ee13858" providerId="ADAL" clId="{F67CE73E-C461-4F61-A7D0-FAB67628671B}" dt="2022-10-25T13:53:15.106" v="14068" actId="2696"/>
        <pc:sldMkLst>
          <pc:docMk/>
          <pc:sldMk cId="451417955" sldId="1593"/>
        </pc:sldMkLst>
      </pc:sldChg>
      <pc:sldChg chg="del">
        <pc:chgData name="Adam Rudell" userId="a6a797f7-0d73-4a8f-a2bd-1d3c9ee13858" providerId="ADAL" clId="{F67CE73E-C461-4F61-A7D0-FAB67628671B}" dt="2022-10-11T16:15:58.155" v="23" actId="47"/>
        <pc:sldMkLst>
          <pc:docMk/>
          <pc:sldMk cId="1781284911" sldId="1593"/>
        </pc:sldMkLst>
      </pc:sldChg>
      <pc:sldChg chg="del">
        <pc:chgData name="Adam Rudell" userId="a6a797f7-0d73-4a8f-a2bd-1d3c9ee13858" providerId="ADAL" clId="{F67CE73E-C461-4F61-A7D0-FAB67628671B}" dt="2022-10-11T16:15:58.155" v="23" actId="47"/>
        <pc:sldMkLst>
          <pc:docMk/>
          <pc:sldMk cId="374952586" sldId="1594"/>
        </pc:sldMkLst>
      </pc:sldChg>
      <pc:sldChg chg="modSp mod">
        <pc:chgData name="Adam Rudell" userId="a6a797f7-0d73-4a8f-a2bd-1d3c9ee13858" providerId="ADAL" clId="{F67CE73E-C461-4F61-A7D0-FAB67628671B}" dt="2022-11-19T05:35:50.332" v="16769" actId="20577"/>
        <pc:sldMkLst>
          <pc:docMk/>
          <pc:sldMk cId="3087528875" sldId="1594"/>
        </pc:sldMkLst>
        <pc:spChg chg="mod">
          <ac:chgData name="Adam Rudell" userId="a6a797f7-0d73-4a8f-a2bd-1d3c9ee13858" providerId="ADAL" clId="{F67CE73E-C461-4F61-A7D0-FAB67628671B}" dt="2022-11-19T05:35:50.332" v="16769" actId="20577"/>
          <ac:spMkLst>
            <pc:docMk/>
            <pc:sldMk cId="3087528875" sldId="1594"/>
            <ac:spMk id="3" creationId="{7E60F16A-CDD1-4284-8AA4-5C08C92BD4C0}"/>
          </ac:spMkLst>
        </pc:spChg>
      </pc:sldChg>
      <pc:sldChg chg="delSp modSp mod ord modClrScheme chgLayout modNotesTx">
        <pc:chgData name="Adam Rudell" userId="a6a797f7-0d73-4a8f-a2bd-1d3c9ee13858" providerId="ADAL" clId="{F67CE73E-C461-4F61-A7D0-FAB67628671B}" dt="2022-10-19T16:24:06.767" v="3662" actId="6549"/>
        <pc:sldMkLst>
          <pc:docMk/>
          <pc:sldMk cId="3170717494" sldId="1595"/>
        </pc:sldMkLst>
        <pc:spChg chg="mod ord">
          <ac:chgData name="Adam Rudell" userId="a6a797f7-0d73-4a8f-a2bd-1d3c9ee13858" providerId="ADAL" clId="{F67CE73E-C461-4F61-A7D0-FAB67628671B}" dt="2022-10-19T16:23:29.294" v="3648" actId="700"/>
          <ac:spMkLst>
            <pc:docMk/>
            <pc:sldMk cId="3170717494" sldId="1595"/>
            <ac:spMk id="2" creationId="{79ADAEB8-23E6-4AA3-FF93-B211848B52AC}"/>
          </ac:spMkLst>
        </pc:spChg>
        <pc:spChg chg="mod ord">
          <ac:chgData name="Adam Rudell" userId="a6a797f7-0d73-4a8f-a2bd-1d3c9ee13858" providerId="ADAL" clId="{F67CE73E-C461-4F61-A7D0-FAB67628671B}" dt="2022-10-19T16:23:29.294" v="3648" actId="700"/>
          <ac:spMkLst>
            <pc:docMk/>
            <pc:sldMk cId="3170717494" sldId="1595"/>
            <ac:spMk id="3" creationId="{DBC67AF9-6A00-CA19-3E6B-A285FBA56B7A}"/>
          </ac:spMkLst>
        </pc:spChg>
        <pc:spChg chg="mod ord">
          <ac:chgData name="Adam Rudell" userId="a6a797f7-0d73-4a8f-a2bd-1d3c9ee13858" providerId="ADAL" clId="{F67CE73E-C461-4F61-A7D0-FAB67628671B}" dt="2022-10-19T16:23:29.294" v="3648" actId="700"/>
          <ac:spMkLst>
            <pc:docMk/>
            <pc:sldMk cId="3170717494" sldId="1595"/>
            <ac:spMk id="5" creationId="{9F2264FC-502C-7D50-F442-7E33D50B7887}"/>
          </ac:spMkLst>
        </pc:spChg>
        <pc:spChg chg="del mod ord">
          <ac:chgData name="Adam Rudell" userId="a6a797f7-0d73-4a8f-a2bd-1d3c9ee13858" providerId="ADAL" clId="{F67CE73E-C461-4F61-A7D0-FAB67628671B}" dt="2022-10-19T16:23:29.294" v="3648" actId="700"/>
          <ac:spMkLst>
            <pc:docMk/>
            <pc:sldMk cId="3170717494" sldId="1595"/>
            <ac:spMk id="6" creationId="{F11469DD-840B-20A2-8088-0CCDDFC22C66}"/>
          </ac:spMkLst>
        </pc:spChg>
        <pc:picChg chg="mod ord">
          <ac:chgData name="Adam Rudell" userId="a6a797f7-0d73-4a8f-a2bd-1d3c9ee13858" providerId="ADAL" clId="{F67CE73E-C461-4F61-A7D0-FAB67628671B}" dt="2022-10-19T16:23:38.545" v="3650" actId="1076"/>
          <ac:picMkLst>
            <pc:docMk/>
            <pc:sldMk cId="3170717494" sldId="1595"/>
            <ac:picMk id="8" creationId="{8E2D1083-8D62-0C12-ECD4-C56DAF333333}"/>
          </ac:picMkLst>
        </pc:picChg>
      </pc:sldChg>
      <pc:sldChg chg="addSp delSp modSp new del mod modClrScheme chgLayout">
        <pc:chgData name="Adam Rudell" userId="a6a797f7-0d73-4a8f-a2bd-1d3c9ee13858" providerId="ADAL" clId="{F67CE73E-C461-4F61-A7D0-FAB67628671B}" dt="2022-10-19T16:21:15.906" v="3598" actId="2696"/>
        <pc:sldMkLst>
          <pc:docMk/>
          <pc:sldMk cId="3462682298" sldId="1595"/>
        </pc:sldMkLst>
        <pc:spChg chg="mod ord">
          <ac:chgData name="Adam Rudell" userId="a6a797f7-0d73-4a8f-a2bd-1d3c9ee13858" providerId="ADAL" clId="{F67CE73E-C461-4F61-A7D0-FAB67628671B}" dt="2022-10-19T16:19:58.880" v="3596" actId="700"/>
          <ac:spMkLst>
            <pc:docMk/>
            <pc:sldMk cId="3462682298" sldId="1595"/>
            <ac:spMk id="2" creationId="{79ADAEB8-23E6-4AA3-FF93-B211848B52AC}"/>
          </ac:spMkLst>
        </pc:spChg>
        <pc:spChg chg="mod ord">
          <ac:chgData name="Adam Rudell" userId="a6a797f7-0d73-4a8f-a2bd-1d3c9ee13858" providerId="ADAL" clId="{F67CE73E-C461-4F61-A7D0-FAB67628671B}" dt="2022-10-19T16:19:58.880" v="3596" actId="700"/>
          <ac:spMkLst>
            <pc:docMk/>
            <pc:sldMk cId="3462682298" sldId="1595"/>
            <ac:spMk id="3" creationId="{DBC67AF9-6A00-CA19-3E6B-A285FBA56B7A}"/>
          </ac:spMkLst>
        </pc:spChg>
        <pc:spChg chg="del mod ord">
          <ac:chgData name="Adam Rudell" userId="a6a797f7-0d73-4a8f-a2bd-1d3c9ee13858" providerId="ADAL" clId="{F67CE73E-C461-4F61-A7D0-FAB67628671B}" dt="2022-10-19T16:19:58.880" v="3596" actId="700"/>
          <ac:spMkLst>
            <pc:docMk/>
            <pc:sldMk cId="3462682298" sldId="1595"/>
            <ac:spMk id="4" creationId="{A0BCEE4C-5CD8-6034-C79C-44141D7B5533}"/>
          </ac:spMkLst>
        </pc:spChg>
        <pc:spChg chg="add mod ord">
          <ac:chgData name="Adam Rudell" userId="a6a797f7-0d73-4a8f-a2bd-1d3c9ee13858" providerId="ADAL" clId="{F67CE73E-C461-4F61-A7D0-FAB67628671B}" dt="2022-10-19T16:19:58.880" v="3596" actId="700"/>
          <ac:spMkLst>
            <pc:docMk/>
            <pc:sldMk cId="3462682298" sldId="1595"/>
            <ac:spMk id="5" creationId="{9F2264FC-502C-7D50-F442-7E33D50B7887}"/>
          </ac:spMkLst>
        </pc:spChg>
        <pc:spChg chg="add mod ord">
          <ac:chgData name="Adam Rudell" userId="a6a797f7-0d73-4a8f-a2bd-1d3c9ee13858" providerId="ADAL" clId="{F67CE73E-C461-4F61-A7D0-FAB67628671B}" dt="2022-10-19T16:19:58.880" v="3596" actId="700"/>
          <ac:spMkLst>
            <pc:docMk/>
            <pc:sldMk cId="3462682298" sldId="1595"/>
            <ac:spMk id="6" creationId="{F11469DD-840B-20A2-8088-0CCDDFC22C66}"/>
          </ac:spMkLst>
        </pc:spChg>
        <pc:spChg chg="add mod ord">
          <ac:chgData name="Adam Rudell" userId="a6a797f7-0d73-4a8f-a2bd-1d3c9ee13858" providerId="ADAL" clId="{F67CE73E-C461-4F61-A7D0-FAB67628671B}" dt="2022-10-19T16:19:58.880" v="3596" actId="700"/>
          <ac:spMkLst>
            <pc:docMk/>
            <pc:sldMk cId="3462682298" sldId="1595"/>
            <ac:spMk id="7" creationId="{ABA12EF0-0B87-4499-7FE8-A71843EBA5F2}"/>
          </ac:spMkLst>
        </pc:spChg>
      </pc:sldChg>
      <pc:sldChg chg="addSp delSp modSp del mod">
        <pc:chgData name="Adam Rudell" userId="a6a797f7-0d73-4a8f-a2bd-1d3c9ee13858" providerId="ADAL" clId="{F67CE73E-C461-4F61-A7D0-FAB67628671B}" dt="2022-10-19T16:22:42.509" v="3630" actId="2696"/>
        <pc:sldMkLst>
          <pc:docMk/>
          <pc:sldMk cId="3665256175" sldId="1595"/>
        </pc:sldMkLst>
        <pc:spChg chg="mod">
          <ac:chgData name="Adam Rudell" userId="a6a797f7-0d73-4a8f-a2bd-1d3c9ee13858" providerId="ADAL" clId="{F67CE73E-C461-4F61-A7D0-FAB67628671B}" dt="2022-10-19T16:21:33.206" v="3625" actId="20577"/>
          <ac:spMkLst>
            <pc:docMk/>
            <pc:sldMk cId="3665256175" sldId="1595"/>
            <ac:spMk id="5" creationId="{9F2264FC-502C-7D50-F442-7E33D50B7887}"/>
          </ac:spMkLst>
        </pc:spChg>
        <pc:spChg chg="mod">
          <ac:chgData name="Adam Rudell" userId="a6a797f7-0d73-4a8f-a2bd-1d3c9ee13858" providerId="ADAL" clId="{F67CE73E-C461-4F61-A7D0-FAB67628671B}" dt="2022-10-19T16:21:37.530" v="3626" actId="14100"/>
          <ac:spMkLst>
            <pc:docMk/>
            <pc:sldMk cId="3665256175" sldId="1595"/>
            <ac:spMk id="6" creationId="{F11469DD-840B-20A2-8088-0CCDDFC22C66}"/>
          </ac:spMkLst>
        </pc:spChg>
        <pc:spChg chg="del mod">
          <ac:chgData name="Adam Rudell" userId="a6a797f7-0d73-4a8f-a2bd-1d3c9ee13858" providerId="ADAL" clId="{F67CE73E-C461-4F61-A7D0-FAB67628671B}" dt="2022-10-19T16:22:05.715" v="3629" actId="22"/>
          <ac:spMkLst>
            <pc:docMk/>
            <pc:sldMk cId="3665256175" sldId="1595"/>
            <ac:spMk id="7" creationId="{ABA12EF0-0B87-4499-7FE8-A71843EBA5F2}"/>
          </ac:spMkLst>
        </pc:spChg>
        <pc:picChg chg="add mod ord">
          <ac:chgData name="Adam Rudell" userId="a6a797f7-0d73-4a8f-a2bd-1d3c9ee13858" providerId="ADAL" clId="{F67CE73E-C461-4F61-A7D0-FAB67628671B}" dt="2022-10-19T16:22:05.715" v="3629" actId="22"/>
          <ac:picMkLst>
            <pc:docMk/>
            <pc:sldMk cId="3665256175" sldId="1595"/>
            <ac:picMk id="8" creationId="{8E2D1083-8D62-0C12-ECD4-C56DAF333333}"/>
          </ac:picMkLst>
        </pc:picChg>
      </pc:sldChg>
      <pc:sldChg chg="modSp new mod modNotesTx">
        <pc:chgData name="Adam Rudell" userId="a6a797f7-0d73-4a8f-a2bd-1d3c9ee13858" providerId="ADAL" clId="{F67CE73E-C461-4F61-A7D0-FAB67628671B}" dt="2022-10-24T15:31:47.934" v="7176" actId="20577"/>
        <pc:sldMkLst>
          <pc:docMk/>
          <pc:sldMk cId="1861610162" sldId="1596"/>
        </pc:sldMkLst>
        <pc:spChg chg="mod">
          <ac:chgData name="Adam Rudell" userId="a6a797f7-0d73-4a8f-a2bd-1d3c9ee13858" providerId="ADAL" clId="{F67CE73E-C461-4F61-A7D0-FAB67628671B}" dt="2022-10-19T16:33:57.610" v="3735" actId="20577"/>
          <ac:spMkLst>
            <pc:docMk/>
            <pc:sldMk cId="1861610162" sldId="1596"/>
            <ac:spMk id="2" creationId="{E09F4F64-E4AB-54B2-B003-1DB60FD45684}"/>
          </ac:spMkLst>
        </pc:spChg>
        <pc:spChg chg="mod">
          <ac:chgData name="Adam Rudell" userId="a6a797f7-0d73-4a8f-a2bd-1d3c9ee13858" providerId="ADAL" clId="{F67CE73E-C461-4F61-A7D0-FAB67628671B}" dt="2022-10-24T15:31:47.934" v="7176" actId="20577"/>
          <ac:spMkLst>
            <pc:docMk/>
            <pc:sldMk cId="1861610162" sldId="1596"/>
            <ac:spMk id="3" creationId="{BCAB0D93-7F47-3292-58BB-37262DB62BF3}"/>
          </ac:spMkLst>
        </pc:spChg>
      </pc:sldChg>
      <pc:sldChg chg="addSp delSp modSp new mod modClrScheme chgLayout">
        <pc:chgData name="Adam Rudell" userId="a6a797f7-0d73-4a8f-a2bd-1d3c9ee13858" providerId="ADAL" clId="{F67CE73E-C461-4F61-A7D0-FAB67628671B}" dt="2022-10-19T20:39:29.816" v="4227" actId="20577"/>
        <pc:sldMkLst>
          <pc:docMk/>
          <pc:sldMk cId="1932101483" sldId="1597"/>
        </pc:sldMkLst>
        <pc:spChg chg="del mod ord">
          <ac:chgData name="Adam Rudell" userId="a6a797f7-0d73-4a8f-a2bd-1d3c9ee13858" providerId="ADAL" clId="{F67CE73E-C461-4F61-A7D0-FAB67628671B}" dt="2022-10-19T16:37:12.551" v="3991" actId="700"/>
          <ac:spMkLst>
            <pc:docMk/>
            <pc:sldMk cId="1932101483" sldId="1597"/>
            <ac:spMk id="2" creationId="{4A655CD2-B2D7-C812-E70E-35B0091ED84C}"/>
          </ac:spMkLst>
        </pc:spChg>
        <pc:spChg chg="del mod ord">
          <ac:chgData name="Adam Rudell" userId="a6a797f7-0d73-4a8f-a2bd-1d3c9ee13858" providerId="ADAL" clId="{F67CE73E-C461-4F61-A7D0-FAB67628671B}" dt="2022-10-19T16:37:12.551" v="3991" actId="700"/>
          <ac:spMkLst>
            <pc:docMk/>
            <pc:sldMk cId="1932101483" sldId="1597"/>
            <ac:spMk id="3" creationId="{FB73C823-54D8-3056-425D-34CB0BF9DDF1}"/>
          </ac:spMkLst>
        </pc:spChg>
        <pc:spChg chg="add mod ord">
          <ac:chgData name="Adam Rudell" userId="a6a797f7-0d73-4a8f-a2bd-1d3c9ee13858" providerId="ADAL" clId="{F67CE73E-C461-4F61-A7D0-FAB67628671B}" dt="2022-10-19T16:37:18.929" v="4018" actId="20577"/>
          <ac:spMkLst>
            <pc:docMk/>
            <pc:sldMk cId="1932101483" sldId="1597"/>
            <ac:spMk id="4" creationId="{2E88B57C-3DBF-24B4-2969-31929D175AB3}"/>
          </ac:spMkLst>
        </pc:spChg>
        <pc:spChg chg="add mod ord">
          <ac:chgData name="Adam Rudell" userId="a6a797f7-0d73-4a8f-a2bd-1d3c9ee13858" providerId="ADAL" clId="{F67CE73E-C461-4F61-A7D0-FAB67628671B}" dt="2022-10-19T20:39:29.816" v="4227" actId="20577"/>
          <ac:spMkLst>
            <pc:docMk/>
            <pc:sldMk cId="1932101483" sldId="1597"/>
            <ac:spMk id="5" creationId="{28F3F049-5539-2492-C637-B2FDCDFD8D84}"/>
          </ac:spMkLst>
        </pc:spChg>
        <pc:spChg chg="add del mod ord">
          <ac:chgData name="Adam Rudell" userId="a6a797f7-0d73-4a8f-a2bd-1d3c9ee13858" providerId="ADAL" clId="{F67CE73E-C461-4F61-A7D0-FAB67628671B}" dt="2022-10-19T16:38:50.138" v="4214" actId="22"/>
          <ac:spMkLst>
            <pc:docMk/>
            <pc:sldMk cId="1932101483" sldId="1597"/>
            <ac:spMk id="6" creationId="{45312986-FCA8-CA81-8BD7-FA4019E7E969}"/>
          </ac:spMkLst>
        </pc:spChg>
        <pc:picChg chg="add mod ord">
          <ac:chgData name="Adam Rudell" userId="a6a797f7-0d73-4a8f-a2bd-1d3c9ee13858" providerId="ADAL" clId="{F67CE73E-C461-4F61-A7D0-FAB67628671B}" dt="2022-10-19T16:38:50.138" v="4214" actId="22"/>
          <ac:picMkLst>
            <pc:docMk/>
            <pc:sldMk cId="1932101483" sldId="1597"/>
            <ac:picMk id="8" creationId="{8282E281-B9DD-AEB5-04A2-99D036560F0C}"/>
          </ac:picMkLst>
        </pc:picChg>
      </pc:sldChg>
      <pc:sldChg chg="addSp delSp modSp del mod modNotesTx">
        <pc:chgData name="Adam Rudell" userId="a6a797f7-0d73-4a8f-a2bd-1d3c9ee13858" providerId="ADAL" clId="{F67CE73E-C461-4F61-A7D0-FAB67628671B}" dt="2022-10-25T13:53:15.106" v="14068" actId="2696"/>
        <pc:sldMkLst>
          <pc:docMk/>
          <pc:sldMk cId="4124204665" sldId="1598"/>
        </pc:sldMkLst>
        <pc:spChg chg="mod">
          <ac:chgData name="Adam Rudell" userId="a6a797f7-0d73-4a8f-a2bd-1d3c9ee13858" providerId="ADAL" clId="{F67CE73E-C461-4F61-A7D0-FAB67628671B}" dt="2022-10-24T21:49:46.251" v="13069" actId="242"/>
          <ac:spMkLst>
            <pc:docMk/>
            <pc:sldMk cId="4124204665" sldId="1598"/>
            <ac:spMk id="2" creationId="{A5CF163F-7ADB-D481-942A-3A40170311C0}"/>
          </ac:spMkLst>
        </pc:spChg>
        <pc:spChg chg="mod">
          <ac:chgData name="Adam Rudell" userId="a6a797f7-0d73-4a8f-a2bd-1d3c9ee13858" providerId="ADAL" clId="{F67CE73E-C461-4F61-A7D0-FAB67628671B}" dt="2022-10-24T21:44:22.827" v="12690" actId="20577"/>
          <ac:spMkLst>
            <pc:docMk/>
            <pc:sldMk cId="4124204665" sldId="1598"/>
            <ac:spMk id="4" creationId="{D135A396-A1FD-48A5-B893-E0352246B1FF}"/>
          </ac:spMkLst>
        </pc:spChg>
        <pc:spChg chg="add del mod">
          <ac:chgData name="Adam Rudell" userId="a6a797f7-0d73-4a8f-a2bd-1d3c9ee13858" providerId="ADAL" clId="{F67CE73E-C461-4F61-A7D0-FAB67628671B}" dt="2022-10-24T21:43:11.020" v="12682"/>
          <ac:spMkLst>
            <pc:docMk/>
            <pc:sldMk cId="4124204665" sldId="1598"/>
            <ac:spMk id="5" creationId="{AEC45CB0-257E-3C70-15BB-48CA5FE9101D}"/>
          </ac:spMkLst>
        </pc:spChg>
        <pc:picChg chg="add mod">
          <ac:chgData name="Adam Rudell" userId="a6a797f7-0d73-4a8f-a2bd-1d3c9ee13858" providerId="ADAL" clId="{F67CE73E-C461-4F61-A7D0-FAB67628671B}" dt="2022-10-24T21:43:11.020" v="12682"/>
          <ac:picMkLst>
            <pc:docMk/>
            <pc:sldMk cId="4124204665" sldId="1598"/>
            <ac:picMk id="8" creationId="{E26AD0C9-80F9-17BF-2CB1-9BCAF88CE66B}"/>
          </ac:picMkLst>
        </pc:picChg>
        <pc:picChg chg="del">
          <ac:chgData name="Adam Rudell" userId="a6a797f7-0d73-4a8f-a2bd-1d3c9ee13858" providerId="ADAL" clId="{F67CE73E-C461-4F61-A7D0-FAB67628671B}" dt="2022-10-24T21:43:05.402" v="12680" actId="478"/>
          <ac:picMkLst>
            <pc:docMk/>
            <pc:sldMk cId="4124204665" sldId="1598"/>
            <ac:picMk id="9" creationId="{BEB26076-5833-5D1F-6D6C-BCC23AD6DC20}"/>
          </ac:picMkLst>
        </pc:picChg>
        <pc:picChg chg="del">
          <ac:chgData name="Adam Rudell" userId="a6a797f7-0d73-4a8f-a2bd-1d3c9ee13858" providerId="ADAL" clId="{F67CE73E-C461-4F61-A7D0-FAB67628671B}" dt="2022-10-24T21:43:10.054" v="12681" actId="478"/>
          <ac:picMkLst>
            <pc:docMk/>
            <pc:sldMk cId="4124204665" sldId="1598"/>
            <ac:picMk id="11" creationId="{20ACADA4-0C8F-A66F-0AA6-EA9179FFB790}"/>
          </ac:picMkLst>
        </pc:picChg>
      </pc:sldChg>
      <pc:sldChg chg="modSp add mod">
        <pc:chgData name="Adam Rudell" userId="a6a797f7-0d73-4a8f-a2bd-1d3c9ee13858" providerId="ADAL" clId="{F67CE73E-C461-4F61-A7D0-FAB67628671B}" dt="2022-12-05T03:35:35.492" v="23266" actId="20577"/>
        <pc:sldMkLst>
          <pc:docMk/>
          <pc:sldMk cId="87200093" sldId="1599"/>
        </pc:sldMkLst>
        <pc:spChg chg="mod">
          <ac:chgData name="Adam Rudell" userId="a6a797f7-0d73-4a8f-a2bd-1d3c9ee13858" providerId="ADAL" clId="{F67CE73E-C461-4F61-A7D0-FAB67628671B}" dt="2022-12-05T03:35:35.492" v="23266" actId="20577"/>
          <ac:spMkLst>
            <pc:docMk/>
            <pc:sldMk cId="87200093" sldId="1599"/>
            <ac:spMk id="3" creationId="{7E60F16A-CDD1-4284-8AA4-5C08C92BD4C0}"/>
          </ac:spMkLst>
        </pc:spChg>
      </pc:sldChg>
      <pc:sldChg chg="modSp new mod">
        <pc:chgData name="Adam Rudell" userId="a6a797f7-0d73-4a8f-a2bd-1d3c9ee13858" providerId="ADAL" clId="{F67CE73E-C461-4F61-A7D0-FAB67628671B}" dt="2022-11-02T16:22:38.102" v="15312"/>
        <pc:sldMkLst>
          <pc:docMk/>
          <pc:sldMk cId="1818797782" sldId="1600"/>
        </pc:sldMkLst>
        <pc:spChg chg="mod">
          <ac:chgData name="Adam Rudell" userId="a6a797f7-0d73-4a8f-a2bd-1d3c9ee13858" providerId="ADAL" clId="{F67CE73E-C461-4F61-A7D0-FAB67628671B}" dt="2022-11-02T16:22:25.580" v="15310" actId="20577"/>
          <ac:spMkLst>
            <pc:docMk/>
            <pc:sldMk cId="1818797782" sldId="1600"/>
            <ac:spMk id="2" creationId="{4B3F4C38-A983-8F5A-55BD-35B494824347}"/>
          </ac:spMkLst>
        </pc:spChg>
        <pc:spChg chg="mod">
          <ac:chgData name="Adam Rudell" userId="a6a797f7-0d73-4a8f-a2bd-1d3c9ee13858" providerId="ADAL" clId="{F67CE73E-C461-4F61-A7D0-FAB67628671B}" dt="2022-11-02T16:22:38.102" v="15312"/>
          <ac:spMkLst>
            <pc:docMk/>
            <pc:sldMk cId="1818797782" sldId="1600"/>
            <ac:spMk id="3" creationId="{1A7D4433-8701-8897-A711-C0FDD00EBE71}"/>
          </ac:spMkLst>
        </pc:spChg>
      </pc:sldChg>
      <pc:sldChg chg="addSp modSp new mod modCm">
        <pc:chgData name="Adam Rudell" userId="a6a797f7-0d73-4a8f-a2bd-1d3c9ee13858" providerId="ADAL" clId="{F67CE73E-C461-4F61-A7D0-FAB67628671B}" dt="2022-12-03T02:55:13.035" v="22980"/>
        <pc:sldMkLst>
          <pc:docMk/>
          <pc:sldMk cId="2431728347" sldId="1601"/>
        </pc:sldMkLst>
        <pc:spChg chg="mod">
          <ac:chgData name="Adam Rudell" userId="a6a797f7-0d73-4a8f-a2bd-1d3c9ee13858" providerId="ADAL" clId="{F67CE73E-C461-4F61-A7D0-FAB67628671B}" dt="2022-10-25T19:37:40.671" v="14272" actId="20577"/>
          <ac:spMkLst>
            <pc:docMk/>
            <pc:sldMk cId="2431728347" sldId="1601"/>
            <ac:spMk id="2" creationId="{F835094A-6A5C-DD56-B9FE-E5F77D229C14}"/>
          </ac:spMkLst>
        </pc:spChg>
        <pc:spChg chg="mod">
          <ac:chgData name="Adam Rudell" userId="a6a797f7-0d73-4a8f-a2bd-1d3c9ee13858" providerId="ADAL" clId="{F67CE73E-C461-4F61-A7D0-FAB67628671B}" dt="2022-12-03T02:54:59.806" v="22979" actId="20577"/>
          <ac:spMkLst>
            <pc:docMk/>
            <pc:sldMk cId="2431728347" sldId="1601"/>
            <ac:spMk id="3" creationId="{68AAA778-32EF-0418-4F02-688B72EE10A1}"/>
          </ac:spMkLst>
        </pc:spChg>
        <pc:graphicFrameChg chg="add mod modGraphic">
          <ac:chgData name="Adam Rudell" userId="a6a797f7-0d73-4a8f-a2bd-1d3c9ee13858" providerId="ADAL" clId="{F67CE73E-C461-4F61-A7D0-FAB67628671B}" dt="2022-10-25T20:18:17.234" v="15248" actId="20577"/>
          <ac:graphicFrameMkLst>
            <pc:docMk/>
            <pc:sldMk cId="2431728347" sldId="1601"/>
            <ac:graphicFrameMk id="6" creationId="{C873EE78-F8DF-8CD2-5020-ED6905E6D87C}"/>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5:13.035" v="22980"/>
              <pc2:cmMkLst xmlns:pc2="http://schemas.microsoft.com/office/powerpoint/2019/9/main/command">
                <pc:docMk/>
                <pc:sldMk cId="2431728347" sldId="1601"/>
                <pc2:cmMk id="{61071F47-65C7-45B7-B414-4637974C8010}"/>
              </pc2:cmMkLst>
            </pc226:cmChg>
          </p:ext>
        </pc:extLst>
      </pc:sldChg>
      <pc:sldChg chg="del">
        <pc:chgData name="Adam Rudell" userId="a6a797f7-0d73-4a8f-a2bd-1d3c9ee13858" providerId="ADAL" clId="{F67CE73E-C461-4F61-A7D0-FAB67628671B}" dt="2022-10-19T21:21:34.794" v="6264" actId="2696"/>
        <pc:sldMkLst>
          <pc:docMk/>
          <pc:sldMk cId="3136713379" sldId="1602"/>
        </pc:sldMkLst>
      </pc:sldChg>
      <pc:sldChg chg="modSp add del mod">
        <pc:chgData name="Adam Rudell" userId="a6a797f7-0d73-4a8f-a2bd-1d3c9ee13858" providerId="ADAL" clId="{F67CE73E-C461-4F61-A7D0-FAB67628671B}" dt="2022-11-02T16:24:33.505" v="15336" actId="47"/>
        <pc:sldMkLst>
          <pc:docMk/>
          <pc:sldMk cId="3316380481" sldId="1613"/>
        </pc:sldMkLst>
        <pc:spChg chg="mod">
          <ac:chgData name="Adam Rudell" userId="a6a797f7-0d73-4a8f-a2bd-1d3c9ee13858" providerId="ADAL" clId="{F67CE73E-C461-4F61-A7D0-FAB67628671B}" dt="2022-11-02T16:24:22.077" v="15335" actId="20577"/>
          <ac:spMkLst>
            <pc:docMk/>
            <pc:sldMk cId="3316380481" sldId="1613"/>
            <ac:spMk id="4" creationId="{9DBDE6CD-6610-6706-C0ED-4A83973F8860}"/>
          </ac:spMkLst>
        </pc:spChg>
      </pc:sldChg>
      <pc:sldChg chg="modSp mod">
        <pc:chgData name="Adam Rudell" userId="a6a797f7-0d73-4a8f-a2bd-1d3c9ee13858" providerId="ADAL" clId="{F67CE73E-C461-4F61-A7D0-FAB67628671B}" dt="2022-12-03T02:55:40.023" v="22999" actId="20577"/>
        <pc:sldMkLst>
          <pc:docMk/>
          <pc:sldMk cId="3935059667" sldId="1613"/>
        </pc:sldMkLst>
        <pc:spChg chg="mod">
          <ac:chgData name="Adam Rudell" userId="a6a797f7-0d73-4a8f-a2bd-1d3c9ee13858" providerId="ADAL" clId="{F67CE73E-C461-4F61-A7D0-FAB67628671B}" dt="2022-12-03T02:55:40.023" v="22999" actId="20577"/>
          <ac:spMkLst>
            <pc:docMk/>
            <pc:sldMk cId="3935059667" sldId="1613"/>
            <ac:spMk id="4" creationId="{9DBDE6CD-6610-6706-C0ED-4A83973F8860}"/>
          </ac:spMkLst>
        </pc:spChg>
        <pc:graphicFrameChg chg="mod modGraphic">
          <ac:chgData name="Adam Rudell" userId="a6a797f7-0d73-4a8f-a2bd-1d3c9ee13858" providerId="ADAL" clId="{F67CE73E-C461-4F61-A7D0-FAB67628671B}" dt="2022-11-02T19:31:45.530" v="15544" actId="14734"/>
          <ac:graphicFrameMkLst>
            <pc:docMk/>
            <pc:sldMk cId="3935059667" sldId="1613"/>
            <ac:graphicFrameMk id="5" creationId="{E4EAC9A3-659F-429D-8F33-F32810E9F2BF}"/>
          </ac:graphicFrameMkLst>
        </pc:graphicFrameChg>
      </pc:sldChg>
      <pc:sldChg chg="modSp add del mod chgLayout modNotesTx">
        <pc:chgData name="Adam Rudell" userId="a6a797f7-0d73-4a8f-a2bd-1d3c9ee13858" providerId="ADAL" clId="{F67CE73E-C461-4F61-A7D0-FAB67628671B}" dt="2022-11-18T22:56:36.640" v="16385" actId="2696"/>
        <pc:sldMkLst>
          <pc:docMk/>
          <pc:sldMk cId="2045523926" sldId="1614"/>
        </pc:sldMkLst>
        <pc:spChg chg="mod ord">
          <ac:chgData name="Adam Rudell" userId="a6a797f7-0d73-4a8f-a2bd-1d3c9ee13858" providerId="ADAL" clId="{F67CE73E-C461-4F61-A7D0-FAB67628671B}" dt="2022-11-18T22:56:33.136" v="16384" actId="700"/>
          <ac:spMkLst>
            <pc:docMk/>
            <pc:sldMk cId="2045523926" sldId="1614"/>
            <ac:spMk id="2" creationId="{00000000-0000-0000-0000-000000000000}"/>
          </ac:spMkLst>
        </pc:spChg>
        <pc:spChg chg="mod ord">
          <ac:chgData name="Adam Rudell" userId="a6a797f7-0d73-4a8f-a2bd-1d3c9ee13858" providerId="ADAL" clId="{F67CE73E-C461-4F61-A7D0-FAB67628671B}" dt="2022-11-18T22:56:33.136" v="16384" actId="700"/>
          <ac:spMkLst>
            <pc:docMk/>
            <pc:sldMk cId="2045523926" sldId="1614"/>
            <ac:spMk id="4" creationId="{00000000-0000-0000-0000-000000000000}"/>
          </ac:spMkLst>
        </pc:spChg>
        <pc:spChg chg="mod ord">
          <ac:chgData name="Adam Rudell" userId="a6a797f7-0d73-4a8f-a2bd-1d3c9ee13858" providerId="ADAL" clId="{F67CE73E-C461-4F61-A7D0-FAB67628671B}" dt="2022-11-18T22:56:33.136" v="16384" actId="700"/>
          <ac:spMkLst>
            <pc:docMk/>
            <pc:sldMk cId="2045523926" sldId="1614"/>
            <ac:spMk id="6" creationId="{2E6BC766-C9E3-E23E-C989-18FC2C56DDEE}"/>
          </ac:spMkLst>
        </pc:spChg>
        <pc:spChg chg="mod ord">
          <ac:chgData name="Adam Rudell" userId="a6a797f7-0d73-4a8f-a2bd-1d3c9ee13858" providerId="ADAL" clId="{F67CE73E-C461-4F61-A7D0-FAB67628671B}" dt="2022-11-18T22:56:33.136" v="16384" actId="700"/>
          <ac:spMkLst>
            <pc:docMk/>
            <pc:sldMk cId="2045523926" sldId="1614"/>
            <ac:spMk id="7" creationId="{5AA89A7C-68E7-3C45-9D11-42CE20F4EED5}"/>
          </ac:spMkLst>
        </pc:spChg>
      </pc:sldChg>
      <pc:sldChg chg="modSp new mod modCm modNotesTx">
        <pc:chgData name="Adam Rudell" userId="a6a797f7-0d73-4a8f-a2bd-1d3c9ee13858" providerId="ADAL" clId="{F67CE73E-C461-4F61-A7D0-FAB67628671B}" dt="2022-12-03T02:54:02.764" v="22845"/>
        <pc:sldMkLst>
          <pc:docMk/>
          <pc:sldMk cId="3328775063" sldId="1614"/>
        </pc:sldMkLst>
        <pc:spChg chg="mod">
          <ac:chgData name="Adam Rudell" userId="a6a797f7-0d73-4a8f-a2bd-1d3c9ee13858" providerId="ADAL" clId="{F67CE73E-C461-4F61-A7D0-FAB67628671B}" dt="2022-11-18T22:56:49.176" v="16406" actId="20577"/>
          <ac:spMkLst>
            <pc:docMk/>
            <pc:sldMk cId="3328775063" sldId="1614"/>
            <ac:spMk id="2" creationId="{EB616CC5-FEB2-E6CE-662D-424DF703921E}"/>
          </ac:spMkLst>
        </pc:spChg>
        <pc:spChg chg="mod">
          <ac:chgData name="Adam Rudell" userId="a6a797f7-0d73-4a8f-a2bd-1d3c9ee13858" providerId="ADAL" clId="{F67CE73E-C461-4F61-A7D0-FAB67628671B}" dt="2022-11-18T22:58:08.729" v="16656" actId="20577"/>
          <ac:spMkLst>
            <pc:docMk/>
            <pc:sldMk cId="3328775063" sldId="1614"/>
            <ac:spMk id="3" creationId="{7110A51F-B52D-FC60-A3E1-3156A72D34E2}"/>
          </ac:spMkLst>
        </pc:sp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4:02.764" v="22845"/>
              <pc2:cmMkLst xmlns:pc2="http://schemas.microsoft.com/office/powerpoint/2019/9/main/command">
                <pc:docMk/>
                <pc:sldMk cId="3328775063" sldId="1614"/>
                <pc2:cmMk id="{C543FE37-2CE2-4E66-88B2-EC024CBCA9CE}"/>
              </pc2:cmMkLst>
            </pc226:cmChg>
          </p:ext>
        </pc:extLst>
      </pc:sldChg>
      <pc:sldChg chg="addSp delSp add del setBg delDesignElem">
        <pc:chgData name="Adam Rudell" userId="a6a797f7-0d73-4a8f-a2bd-1d3c9ee13858" providerId="ADAL" clId="{F67CE73E-C461-4F61-A7D0-FAB67628671B}" dt="2022-11-19T05:57:32.066" v="17138"/>
        <pc:sldMkLst>
          <pc:docMk/>
          <pc:sldMk cId="1064334937" sldId="1615"/>
        </pc:sldMkLst>
        <pc:spChg chg="add del">
          <ac:chgData name="Adam Rudell" userId="a6a797f7-0d73-4a8f-a2bd-1d3c9ee13858" providerId="ADAL" clId="{F67CE73E-C461-4F61-A7D0-FAB67628671B}" dt="2022-11-19T05:57:32.066" v="17138"/>
          <ac:spMkLst>
            <pc:docMk/>
            <pc:sldMk cId="1064334937" sldId="1615"/>
            <ac:spMk id="31" creationId="{89AEBDDA-FD52-4A97-9A7D-E6FC26C78576}"/>
          </ac:spMkLst>
        </pc:spChg>
        <pc:spChg chg="add del">
          <ac:chgData name="Adam Rudell" userId="a6a797f7-0d73-4a8f-a2bd-1d3c9ee13858" providerId="ADAL" clId="{F67CE73E-C461-4F61-A7D0-FAB67628671B}" dt="2022-11-19T05:57:32.066" v="17138"/>
          <ac:spMkLst>
            <pc:docMk/>
            <pc:sldMk cId="1064334937" sldId="1615"/>
            <ac:spMk id="33" creationId="{E9D09E0E-987C-4246-9B74-6910B801E6CD}"/>
          </ac:spMkLst>
        </pc:spChg>
        <pc:spChg chg="add del">
          <ac:chgData name="Adam Rudell" userId="a6a797f7-0d73-4a8f-a2bd-1d3c9ee13858" providerId="ADAL" clId="{F67CE73E-C461-4F61-A7D0-FAB67628671B}" dt="2022-11-19T05:57:32.066" v="17138"/>
          <ac:spMkLst>
            <pc:docMk/>
            <pc:sldMk cId="1064334937" sldId="1615"/>
            <ac:spMk id="35" creationId="{20D3E853-5BA0-4B6E-A74E-5C1FC753E367}"/>
          </ac:spMkLst>
        </pc:spChg>
        <pc:spChg chg="add del">
          <ac:chgData name="Adam Rudell" userId="a6a797f7-0d73-4a8f-a2bd-1d3c9ee13858" providerId="ADAL" clId="{F67CE73E-C461-4F61-A7D0-FAB67628671B}" dt="2022-11-19T05:57:32.066" v="17138"/>
          <ac:spMkLst>
            <pc:docMk/>
            <pc:sldMk cId="1064334937" sldId="1615"/>
            <ac:spMk id="37" creationId="{EF693875-948C-4D9B-AE6F-8F6894277D8A}"/>
          </ac:spMkLst>
        </pc:spChg>
        <pc:spChg chg="add del">
          <ac:chgData name="Adam Rudell" userId="a6a797f7-0d73-4a8f-a2bd-1d3c9ee13858" providerId="ADAL" clId="{F67CE73E-C461-4F61-A7D0-FAB67628671B}" dt="2022-11-19T05:57:32.066" v="17138"/>
          <ac:spMkLst>
            <pc:docMk/>
            <pc:sldMk cId="1064334937" sldId="1615"/>
            <ac:spMk id="39" creationId="{0426762E-B53C-44D2-96D5-147D162DBF55}"/>
          </ac:spMkLst>
        </pc:spChg>
        <pc:picChg chg="add del">
          <ac:chgData name="Adam Rudell" userId="a6a797f7-0d73-4a8f-a2bd-1d3c9ee13858" providerId="ADAL" clId="{F67CE73E-C461-4F61-A7D0-FAB67628671B}" dt="2022-11-19T05:57:32.066" v="17138"/>
          <ac:picMkLst>
            <pc:docMk/>
            <pc:sldMk cId="1064334937" sldId="1615"/>
            <ac:picMk id="26" creationId="{DEB2E8C4-C3E7-4048-A43D-9859510CFA98}"/>
          </ac:picMkLst>
        </pc:picChg>
        <pc:inkChg chg="add del">
          <ac:chgData name="Adam Rudell" userId="a6a797f7-0d73-4a8f-a2bd-1d3c9ee13858" providerId="ADAL" clId="{F67CE73E-C461-4F61-A7D0-FAB67628671B}" dt="2022-11-19T05:57:32.066" v="17138"/>
          <ac:inkMkLst>
            <pc:docMk/>
            <pc:sldMk cId="1064334937" sldId="1615"/>
            <ac:inkMk id="30" creationId="{24D29CCB-7956-4E3E-8880-304085F04BF4}"/>
          </ac:inkMkLst>
        </pc:inkChg>
      </pc:sldChg>
      <pc:sldChg chg="addSp delSp modSp new del mod modClrScheme chgLayout modNotesTx">
        <pc:chgData name="Adam Rudell" userId="a6a797f7-0d73-4a8f-a2bd-1d3c9ee13858" providerId="ADAL" clId="{F67CE73E-C461-4F61-A7D0-FAB67628671B}" dt="2022-11-21T20:36:06.617" v="17920" actId="2696"/>
        <pc:sldMkLst>
          <pc:docMk/>
          <pc:sldMk cId="1663713649" sldId="1615"/>
        </pc:sldMkLst>
        <pc:spChg chg="del mod ord">
          <ac:chgData name="Adam Rudell" userId="a6a797f7-0d73-4a8f-a2bd-1d3c9ee13858" providerId="ADAL" clId="{F67CE73E-C461-4F61-A7D0-FAB67628671B}" dt="2022-11-21T20:31:06.813" v="17442" actId="700"/>
          <ac:spMkLst>
            <pc:docMk/>
            <pc:sldMk cId="1663713649" sldId="1615"/>
            <ac:spMk id="2" creationId="{C5A2B63E-9ED8-D9F4-DEB8-4F10CD82C98C}"/>
          </ac:spMkLst>
        </pc:spChg>
        <pc:spChg chg="del mod ord">
          <ac:chgData name="Adam Rudell" userId="a6a797f7-0d73-4a8f-a2bd-1d3c9ee13858" providerId="ADAL" clId="{F67CE73E-C461-4F61-A7D0-FAB67628671B}" dt="2022-11-21T20:31:06.813" v="17442" actId="700"/>
          <ac:spMkLst>
            <pc:docMk/>
            <pc:sldMk cId="1663713649" sldId="1615"/>
            <ac:spMk id="3" creationId="{E736A117-0860-436E-FC21-3EE2A6C8D112}"/>
          </ac:spMkLst>
        </pc:spChg>
        <pc:spChg chg="del">
          <ac:chgData name="Adam Rudell" userId="a6a797f7-0d73-4a8f-a2bd-1d3c9ee13858" providerId="ADAL" clId="{F67CE73E-C461-4F61-A7D0-FAB67628671B}" dt="2022-11-21T20:31:06.813" v="17442" actId="700"/>
          <ac:spMkLst>
            <pc:docMk/>
            <pc:sldMk cId="1663713649" sldId="1615"/>
            <ac:spMk id="4" creationId="{5199B18C-56F8-32F9-80BF-E72E9B21C8DB}"/>
          </ac:spMkLst>
        </pc:spChg>
        <pc:spChg chg="mod ord">
          <ac:chgData name="Adam Rudell" userId="a6a797f7-0d73-4a8f-a2bd-1d3c9ee13858" providerId="ADAL" clId="{F67CE73E-C461-4F61-A7D0-FAB67628671B}" dt="2022-11-21T20:31:47.160" v="17468" actId="700"/>
          <ac:spMkLst>
            <pc:docMk/>
            <pc:sldMk cId="1663713649" sldId="1615"/>
            <ac:spMk id="5" creationId="{51318C83-BDE5-37EE-5C04-BACC9B466CBD}"/>
          </ac:spMkLst>
        </pc:spChg>
        <pc:spChg chg="mod ord">
          <ac:chgData name="Adam Rudell" userId="a6a797f7-0d73-4a8f-a2bd-1d3c9ee13858" providerId="ADAL" clId="{F67CE73E-C461-4F61-A7D0-FAB67628671B}" dt="2022-11-21T20:31:47.160" v="17468" actId="700"/>
          <ac:spMkLst>
            <pc:docMk/>
            <pc:sldMk cId="1663713649" sldId="1615"/>
            <ac:spMk id="6" creationId="{D8C9C462-823D-4132-3B9F-E5E5782D9323}"/>
          </ac:spMkLst>
        </pc:spChg>
        <pc:spChg chg="add mod ord">
          <ac:chgData name="Adam Rudell" userId="a6a797f7-0d73-4a8f-a2bd-1d3c9ee13858" providerId="ADAL" clId="{F67CE73E-C461-4F61-A7D0-FAB67628671B}" dt="2022-11-21T20:31:47.160" v="17468" actId="700"/>
          <ac:spMkLst>
            <pc:docMk/>
            <pc:sldMk cId="1663713649" sldId="1615"/>
            <ac:spMk id="7" creationId="{A9DEEC51-C99D-9954-B801-5E6E9388FFCF}"/>
          </ac:spMkLst>
        </pc:spChg>
        <pc:spChg chg="add del mod ord">
          <ac:chgData name="Adam Rudell" userId="a6a797f7-0d73-4a8f-a2bd-1d3c9ee13858" providerId="ADAL" clId="{F67CE73E-C461-4F61-A7D0-FAB67628671B}" dt="2022-11-21T20:31:42.865" v="17467"/>
          <ac:spMkLst>
            <pc:docMk/>
            <pc:sldMk cId="1663713649" sldId="1615"/>
            <ac:spMk id="8" creationId="{75714517-3FF3-C4CC-32B2-5540115DE1C8}"/>
          </ac:spMkLst>
        </pc:spChg>
        <pc:spChg chg="add del mod">
          <ac:chgData name="Adam Rudell" userId="a6a797f7-0d73-4a8f-a2bd-1d3c9ee13858" providerId="ADAL" clId="{F67CE73E-C461-4F61-A7D0-FAB67628671B}" dt="2022-11-21T20:31:42.865" v="17467"/>
          <ac:spMkLst>
            <pc:docMk/>
            <pc:sldMk cId="1663713649" sldId="1615"/>
            <ac:spMk id="9" creationId="{06C2D989-9C72-3A0D-1E0D-9A9CA4443DA5}"/>
          </ac:spMkLst>
        </pc:spChg>
        <pc:spChg chg="add del mod">
          <ac:chgData name="Adam Rudell" userId="a6a797f7-0d73-4a8f-a2bd-1d3c9ee13858" providerId="ADAL" clId="{F67CE73E-C461-4F61-A7D0-FAB67628671B}" dt="2022-11-21T20:31:42.865" v="17467"/>
          <ac:spMkLst>
            <pc:docMk/>
            <pc:sldMk cId="1663713649" sldId="1615"/>
            <ac:spMk id="10" creationId="{6734BEFA-8759-B91C-D9D1-6DA7E09528CF}"/>
          </ac:spMkLst>
        </pc:spChg>
        <pc:spChg chg="add del mod">
          <ac:chgData name="Adam Rudell" userId="a6a797f7-0d73-4a8f-a2bd-1d3c9ee13858" providerId="ADAL" clId="{F67CE73E-C461-4F61-A7D0-FAB67628671B}" dt="2022-11-21T20:31:42.865" v="17467"/>
          <ac:spMkLst>
            <pc:docMk/>
            <pc:sldMk cId="1663713649" sldId="1615"/>
            <ac:spMk id="11" creationId="{0E01347A-846C-8589-140D-2579D2AE8D6C}"/>
          </ac:spMkLst>
        </pc:spChg>
        <pc:spChg chg="add del mod ord">
          <ac:chgData name="Adam Rudell" userId="a6a797f7-0d73-4a8f-a2bd-1d3c9ee13858" providerId="ADAL" clId="{F67CE73E-C461-4F61-A7D0-FAB67628671B}" dt="2022-11-21T20:31:47.160" v="17468" actId="700"/>
          <ac:spMkLst>
            <pc:docMk/>
            <pc:sldMk cId="1663713649" sldId="1615"/>
            <ac:spMk id="12" creationId="{628B0E50-BE92-F1DA-8C33-618424E3DE8C}"/>
          </ac:spMkLst>
        </pc:spChg>
        <pc:spChg chg="add del mod ord">
          <ac:chgData name="Adam Rudell" userId="a6a797f7-0d73-4a8f-a2bd-1d3c9ee13858" providerId="ADAL" clId="{F67CE73E-C461-4F61-A7D0-FAB67628671B}" dt="2022-11-21T20:33:33.936" v="17570" actId="3680"/>
          <ac:spMkLst>
            <pc:docMk/>
            <pc:sldMk cId="1663713649" sldId="1615"/>
            <ac:spMk id="13" creationId="{E71BD415-6A3C-6CC4-17DD-7B476AB3B35C}"/>
          </ac:spMkLst>
        </pc:spChg>
        <pc:graphicFrameChg chg="add mod ord modGraphic">
          <ac:chgData name="Adam Rudell" userId="a6a797f7-0d73-4a8f-a2bd-1d3c9ee13858" providerId="ADAL" clId="{F67CE73E-C461-4F61-A7D0-FAB67628671B}" dt="2022-11-21T20:34:42.187" v="17843" actId="20577"/>
          <ac:graphicFrameMkLst>
            <pc:docMk/>
            <pc:sldMk cId="1663713649" sldId="1615"/>
            <ac:graphicFrameMk id="14" creationId="{056A88B8-A770-00D0-356F-C8AA315845BE}"/>
          </ac:graphicFrameMkLst>
        </pc:graphicFrameChg>
      </pc:sldChg>
      <pc:sldChg chg="modSp del modAnim modNotesTx">
        <pc:chgData name="Adam Rudell" userId="a6a797f7-0d73-4a8f-a2bd-1d3c9ee13858" providerId="ADAL" clId="{F67CE73E-C461-4F61-A7D0-FAB67628671B}" dt="2022-11-21T20:30:23.424" v="17440" actId="47"/>
        <pc:sldMkLst>
          <pc:docMk/>
          <pc:sldMk cId="1882369121" sldId="1615"/>
        </pc:sldMkLst>
        <pc:spChg chg="mod">
          <ac:chgData name="Adam Rudell" userId="a6a797f7-0d73-4a8f-a2bd-1d3c9ee13858" providerId="ADAL" clId="{F67CE73E-C461-4F61-A7D0-FAB67628671B}" dt="2022-11-21T20:25:22.704" v="17434" actId="20577"/>
          <ac:spMkLst>
            <pc:docMk/>
            <pc:sldMk cId="1882369121" sldId="1615"/>
            <ac:spMk id="2" creationId="{00000000-0000-0000-0000-000000000000}"/>
          </ac:spMkLst>
        </pc:spChg>
      </pc:sldChg>
      <pc:sldChg chg="modSp new del mod">
        <pc:chgData name="Adam Rudell" userId="a6a797f7-0d73-4a8f-a2bd-1d3c9ee13858" providerId="ADAL" clId="{F67CE73E-C461-4F61-A7D0-FAB67628671B}" dt="2022-11-19T05:57:16.890" v="17133" actId="47"/>
        <pc:sldMkLst>
          <pc:docMk/>
          <pc:sldMk cId="2375904011" sldId="1615"/>
        </pc:sldMkLst>
        <pc:spChg chg="mod">
          <ac:chgData name="Adam Rudell" userId="a6a797f7-0d73-4a8f-a2bd-1d3c9ee13858" providerId="ADAL" clId="{F67CE73E-C461-4F61-A7D0-FAB67628671B}" dt="2022-11-19T05:54:56.554" v="16810" actId="20577"/>
          <ac:spMkLst>
            <pc:docMk/>
            <pc:sldMk cId="2375904011" sldId="1615"/>
            <ac:spMk id="2" creationId="{699D98C9-8EA9-92CE-638F-A71909B10C81}"/>
          </ac:spMkLst>
        </pc:spChg>
        <pc:spChg chg="mod">
          <ac:chgData name="Adam Rudell" userId="a6a797f7-0d73-4a8f-a2bd-1d3c9ee13858" providerId="ADAL" clId="{F67CE73E-C461-4F61-A7D0-FAB67628671B}" dt="2022-11-19T05:56:28.573" v="17132" actId="20577"/>
          <ac:spMkLst>
            <pc:docMk/>
            <pc:sldMk cId="2375904011" sldId="1615"/>
            <ac:spMk id="3" creationId="{4E26F413-72E9-D2A4-0603-9B5B3951283A}"/>
          </ac:spMkLst>
        </pc:spChg>
      </pc:sldChg>
      <pc:sldChg chg="addSp delSp modSp new del mod modClrScheme chgLayout modNotesTx">
        <pc:chgData name="Adam Rudell" userId="a6a797f7-0d73-4a8f-a2bd-1d3c9ee13858" providerId="ADAL" clId="{F67CE73E-C461-4F61-A7D0-FAB67628671B}" dt="2022-11-21T20:26:30.459" v="17439" actId="47"/>
        <pc:sldMkLst>
          <pc:docMk/>
          <pc:sldMk cId="374977954" sldId="1616"/>
        </pc:sldMkLst>
        <pc:spChg chg="del mod ord">
          <ac:chgData name="Adam Rudell" userId="a6a797f7-0d73-4a8f-a2bd-1d3c9ee13858" providerId="ADAL" clId="{F67CE73E-C461-4F61-A7D0-FAB67628671B}" dt="2022-11-19T05:59:48.061" v="17152" actId="700"/>
          <ac:spMkLst>
            <pc:docMk/>
            <pc:sldMk cId="374977954" sldId="1616"/>
            <ac:spMk id="2" creationId="{A9BC27AE-6A63-A41C-CAAF-E0F02B070D04}"/>
          </ac:spMkLst>
        </pc:spChg>
        <pc:spChg chg="add mod ord">
          <ac:chgData name="Adam Rudell" userId="a6a797f7-0d73-4a8f-a2bd-1d3c9ee13858" providerId="ADAL" clId="{F67CE73E-C461-4F61-A7D0-FAB67628671B}" dt="2022-11-19T06:01:58.594" v="17238" actId="20577"/>
          <ac:spMkLst>
            <pc:docMk/>
            <pc:sldMk cId="374977954" sldId="1616"/>
            <ac:spMk id="3" creationId="{C06CF4C7-163E-E670-3E4D-E9184B2A1A03}"/>
          </ac:spMkLst>
        </pc:spChg>
        <pc:spChg chg="add del mod ord">
          <ac:chgData name="Adam Rudell" userId="a6a797f7-0d73-4a8f-a2bd-1d3c9ee13858" providerId="ADAL" clId="{F67CE73E-C461-4F61-A7D0-FAB67628671B}" dt="2022-11-21T20:23:28.126" v="17418" actId="3680"/>
          <ac:spMkLst>
            <pc:docMk/>
            <pc:sldMk cId="374977954" sldId="1616"/>
            <ac:spMk id="4" creationId="{A2A9527F-C301-C381-C638-4EEC8495E9E9}"/>
          </ac:spMkLst>
        </pc:spChg>
        <pc:graphicFrameChg chg="add del mod ord modGraphic">
          <ac:chgData name="Adam Rudell" userId="a6a797f7-0d73-4a8f-a2bd-1d3c9ee13858" providerId="ADAL" clId="{F67CE73E-C461-4F61-A7D0-FAB67628671B}" dt="2022-11-21T20:23:28.126" v="17418" actId="3680"/>
          <ac:graphicFrameMkLst>
            <pc:docMk/>
            <pc:sldMk cId="374977954" sldId="1616"/>
            <ac:graphicFrameMk id="5" creationId="{16505B9F-C9EE-5A96-9587-A73F993D7EFF}"/>
          </ac:graphicFrameMkLst>
        </pc:graphicFrameChg>
      </pc:sldChg>
      <pc:sldChg chg="addSp delSp modSp mod">
        <pc:chgData name="Adam Rudell" userId="a6a797f7-0d73-4a8f-a2bd-1d3c9ee13858" providerId="ADAL" clId="{F67CE73E-C461-4F61-A7D0-FAB67628671B}" dt="2022-11-21T21:20:40.091" v="21718" actId="20577"/>
        <pc:sldMkLst>
          <pc:docMk/>
          <pc:sldMk cId="1362144063" sldId="1616"/>
        </pc:sldMkLst>
        <pc:spChg chg="del">
          <ac:chgData name="Adam Rudell" userId="a6a797f7-0d73-4a8f-a2bd-1d3c9ee13858" providerId="ADAL" clId="{F67CE73E-C461-4F61-A7D0-FAB67628671B}" dt="2022-11-21T21:18:14.879" v="21287" actId="3680"/>
          <ac:spMkLst>
            <pc:docMk/>
            <pc:sldMk cId="1362144063" sldId="1616"/>
            <ac:spMk id="7" creationId="{E98E7B2F-8F26-5E15-00E2-D2AE0ECE5043}"/>
          </ac:spMkLst>
        </pc:spChg>
        <pc:graphicFrameChg chg="add mod ord modGraphic">
          <ac:chgData name="Adam Rudell" userId="a6a797f7-0d73-4a8f-a2bd-1d3c9ee13858" providerId="ADAL" clId="{F67CE73E-C461-4F61-A7D0-FAB67628671B}" dt="2022-11-21T21:20:40.091" v="21718" actId="20577"/>
          <ac:graphicFrameMkLst>
            <pc:docMk/>
            <pc:sldMk cId="1362144063" sldId="1616"/>
            <ac:graphicFrameMk id="2" creationId="{09EB833B-A684-8433-2E52-260319C88585}"/>
          </ac:graphicFrameMkLst>
        </pc:graphicFrameChg>
      </pc:sldChg>
      <pc:sldChg chg="addSp delSp modSp new del mod chgLayout">
        <pc:chgData name="Adam Rudell" userId="a6a797f7-0d73-4a8f-a2bd-1d3c9ee13858" providerId="ADAL" clId="{F67CE73E-C461-4F61-A7D0-FAB67628671B}" dt="2022-11-21T20:36:06.617" v="17920" actId="2696"/>
        <pc:sldMkLst>
          <pc:docMk/>
          <pc:sldMk cId="1682409005" sldId="1616"/>
        </pc:sldMkLst>
        <pc:spChg chg="del">
          <ac:chgData name="Adam Rudell" userId="a6a797f7-0d73-4a8f-a2bd-1d3c9ee13858" providerId="ADAL" clId="{F67CE73E-C461-4F61-A7D0-FAB67628671B}" dt="2022-11-21T20:34:55.083" v="17845" actId="700"/>
          <ac:spMkLst>
            <pc:docMk/>
            <pc:sldMk cId="1682409005" sldId="1616"/>
            <ac:spMk id="2" creationId="{60466C7D-762A-EC69-44E7-7806E4ADB5D1}"/>
          </ac:spMkLst>
        </pc:spChg>
        <pc:spChg chg="del">
          <ac:chgData name="Adam Rudell" userId="a6a797f7-0d73-4a8f-a2bd-1d3c9ee13858" providerId="ADAL" clId="{F67CE73E-C461-4F61-A7D0-FAB67628671B}" dt="2022-11-21T20:34:55.083" v="17845" actId="700"/>
          <ac:spMkLst>
            <pc:docMk/>
            <pc:sldMk cId="1682409005" sldId="1616"/>
            <ac:spMk id="3" creationId="{55E85E1F-C1E7-080E-7D77-02646707B8D8}"/>
          </ac:spMkLst>
        </pc:spChg>
        <pc:spChg chg="mod ord">
          <ac:chgData name="Adam Rudell" userId="a6a797f7-0d73-4a8f-a2bd-1d3c9ee13858" providerId="ADAL" clId="{F67CE73E-C461-4F61-A7D0-FAB67628671B}" dt="2022-11-21T20:34:55.083" v="17845" actId="700"/>
          <ac:spMkLst>
            <pc:docMk/>
            <pc:sldMk cId="1682409005" sldId="1616"/>
            <ac:spMk id="4" creationId="{C1CF4733-7A5E-DFF3-0CD4-BAF6BC198D20}"/>
          </ac:spMkLst>
        </pc:spChg>
        <pc:spChg chg="mod ord">
          <ac:chgData name="Adam Rudell" userId="a6a797f7-0d73-4a8f-a2bd-1d3c9ee13858" providerId="ADAL" clId="{F67CE73E-C461-4F61-A7D0-FAB67628671B}" dt="2022-11-21T20:34:55.083" v="17845" actId="700"/>
          <ac:spMkLst>
            <pc:docMk/>
            <pc:sldMk cId="1682409005" sldId="1616"/>
            <ac:spMk id="5" creationId="{5EF7E206-0FDD-4A35-520A-3A4D2D4FD790}"/>
          </ac:spMkLst>
        </pc:spChg>
        <pc:spChg chg="add mod ord">
          <ac:chgData name="Adam Rudell" userId="a6a797f7-0d73-4a8f-a2bd-1d3c9ee13858" providerId="ADAL" clId="{F67CE73E-C461-4F61-A7D0-FAB67628671B}" dt="2022-11-21T20:35:00.811" v="17870" actId="20577"/>
          <ac:spMkLst>
            <pc:docMk/>
            <pc:sldMk cId="1682409005" sldId="1616"/>
            <ac:spMk id="6" creationId="{F1C8A72C-A32E-6131-D45D-1E6141C0EBE4}"/>
          </ac:spMkLst>
        </pc:spChg>
        <pc:spChg chg="add mod ord">
          <ac:chgData name="Adam Rudell" userId="a6a797f7-0d73-4a8f-a2bd-1d3c9ee13858" providerId="ADAL" clId="{F67CE73E-C461-4F61-A7D0-FAB67628671B}" dt="2022-11-21T20:34:55.083" v="17845" actId="700"/>
          <ac:spMkLst>
            <pc:docMk/>
            <pc:sldMk cId="1682409005" sldId="1616"/>
            <ac:spMk id="7" creationId="{E98E7B2F-8F26-5E15-00E2-D2AE0ECE5043}"/>
          </ac:spMkLst>
        </pc:spChg>
      </pc:sldChg>
      <pc:sldChg chg="modSp new del mod">
        <pc:chgData name="Adam Rudell" userId="a6a797f7-0d73-4a8f-a2bd-1d3c9ee13858" providerId="ADAL" clId="{F67CE73E-C461-4F61-A7D0-FAB67628671B}" dt="2022-11-21T20:30:23.424" v="17440" actId="47"/>
        <pc:sldMkLst>
          <pc:docMk/>
          <pc:sldMk cId="582468625" sldId="1617"/>
        </pc:sldMkLst>
        <pc:spChg chg="mod">
          <ac:chgData name="Adam Rudell" userId="a6a797f7-0d73-4a8f-a2bd-1d3c9ee13858" providerId="ADAL" clId="{F67CE73E-C461-4F61-A7D0-FAB67628671B}" dt="2022-11-19T06:04:26.251" v="17374" actId="20577"/>
          <ac:spMkLst>
            <pc:docMk/>
            <pc:sldMk cId="582468625" sldId="1617"/>
            <ac:spMk id="2" creationId="{EAD7F81D-BD68-1DB6-D810-568754D6C4E2}"/>
          </ac:spMkLst>
        </pc:spChg>
      </pc:sldChg>
      <pc:sldChg chg="modSp new del mod">
        <pc:chgData name="Adam Rudell" userId="a6a797f7-0d73-4a8f-a2bd-1d3c9ee13858" providerId="ADAL" clId="{F67CE73E-C461-4F61-A7D0-FAB67628671B}" dt="2022-11-21T20:36:06.617" v="17920" actId="2696"/>
        <pc:sldMkLst>
          <pc:docMk/>
          <pc:sldMk cId="2049038040" sldId="1617"/>
        </pc:sldMkLst>
        <pc:spChg chg="mod">
          <ac:chgData name="Adam Rudell" userId="a6a797f7-0d73-4a8f-a2bd-1d3c9ee13858" providerId="ADAL" clId="{F67CE73E-C461-4F61-A7D0-FAB67628671B}" dt="2022-11-21T20:35:10.541" v="17895" actId="20577"/>
          <ac:spMkLst>
            <pc:docMk/>
            <pc:sldMk cId="2049038040" sldId="1617"/>
            <ac:spMk id="2" creationId="{4CC625DC-527E-DE7C-5354-30ED7A10E8AE}"/>
          </ac:spMkLst>
        </pc:spChg>
      </pc:sldChg>
      <pc:sldChg chg="addSp delSp modSp mod modNotesTx">
        <pc:chgData name="Adam Rudell" userId="a6a797f7-0d73-4a8f-a2bd-1d3c9ee13858" providerId="ADAL" clId="{F67CE73E-C461-4F61-A7D0-FAB67628671B}" dt="2022-11-21T21:24:42.935" v="22281" actId="20577"/>
        <pc:sldMkLst>
          <pc:docMk/>
          <pc:sldMk cId="3839065980" sldId="1617"/>
        </pc:sldMkLst>
        <pc:spChg chg="del mod">
          <ac:chgData name="Adam Rudell" userId="a6a797f7-0d73-4a8f-a2bd-1d3c9ee13858" providerId="ADAL" clId="{F67CE73E-C461-4F61-A7D0-FAB67628671B}" dt="2022-11-21T21:21:06.869" v="21721"/>
          <ac:spMkLst>
            <pc:docMk/>
            <pc:sldMk cId="3839065980" sldId="1617"/>
            <ac:spMk id="3" creationId="{2CF778C9-5B9C-4FD0-07E9-89794D5DF152}"/>
          </ac:spMkLst>
        </pc:spChg>
        <pc:graphicFrameChg chg="add mod modGraphic">
          <ac:chgData name="Adam Rudell" userId="a6a797f7-0d73-4a8f-a2bd-1d3c9ee13858" providerId="ADAL" clId="{F67CE73E-C461-4F61-A7D0-FAB67628671B}" dt="2022-11-21T21:24:42.935" v="22281" actId="20577"/>
          <ac:graphicFrameMkLst>
            <pc:docMk/>
            <pc:sldMk cId="3839065980" sldId="1617"/>
            <ac:graphicFrameMk id="6" creationId="{783472E5-EADB-9776-596A-B616EE4807A0}"/>
          </ac:graphicFrameMkLst>
        </pc:graphicFrameChg>
      </pc:sldChg>
      <pc:sldChg chg="addSp delSp modSp mod modNotesTx">
        <pc:chgData name="Adam Rudell" userId="a6a797f7-0d73-4a8f-a2bd-1d3c9ee13858" providerId="ADAL" clId="{F67CE73E-C461-4F61-A7D0-FAB67628671B}" dt="2022-11-21T21:26:45.369" v="22357"/>
        <pc:sldMkLst>
          <pc:docMk/>
          <pc:sldMk cId="1520998628" sldId="1618"/>
        </pc:sldMkLst>
        <pc:spChg chg="del mod">
          <ac:chgData name="Adam Rudell" userId="a6a797f7-0d73-4a8f-a2bd-1d3c9ee13858" providerId="ADAL" clId="{F67CE73E-C461-4F61-A7D0-FAB67628671B}" dt="2022-11-21T21:25:57.037" v="22302" actId="3680"/>
          <ac:spMkLst>
            <pc:docMk/>
            <pc:sldMk cId="1520998628" sldId="1618"/>
            <ac:spMk id="3" creationId="{C9DB4BC0-41D5-A7DD-A5CD-727829150E05}"/>
          </ac:spMkLst>
        </pc:spChg>
        <pc:graphicFrameChg chg="add mod ord modGraphic">
          <ac:chgData name="Adam Rudell" userId="a6a797f7-0d73-4a8f-a2bd-1d3c9ee13858" providerId="ADAL" clId="{F67CE73E-C461-4F61-A7D0-FAB67628671B}" dt="2022-11-21T21:26:45.369" v="22357"/>
          <ac:graphicFrameMkLst>
            <pc:docMk/>
            <pc:sldMk cId="1520998628" sldId="1618"/>
            <ac:graphicFrameMk id="6" creationId="{C90DF7A0-AF97-11D4-4CE0-A4C95BF4AD45}"/>
          </ac:graphicFrameMkLst>
        </pc:graphicFrameChg>
      </pc:sldChg>
      <pc:sldChg chg="modSp new del mod">
        <pc:chgData name="Adam Rudell" userId="a6a797f7-0d73-4a8f-a2bd-1d3c9ee13858" providerId="ADAL" clId="{F67CE73E-C461-4F61-A7D0-FAB67628671B}" dt="2022-11-21T20:36:06.617" v="17920" actId="2696"/>
        <pc:sldMkLst>
          <pc:docMk/>
          <pc:sldMk cId="2143671292" sldId="1618"/>
        </pc:sldMkLst>
        <pc:spChg chg="mod">
          <ac:chgData name="Adam Rudell" userId="a6a797f7-0d73-4a8f-a2bd-1d3c9ee13858" providerId="ADAL" clId="{F67CE73E-C461-4F61-A7D0-FAB67628671B}" dt="2022-11-21T20:35:22.073" v="17917" actId="20577"/>
          <ac:spMkLst>
            <pc:docMk/>
            <pc:sldMk cId="2143671292" sldId="1618"/>
            <ac:spMk id="2" creationId="{A77D6980-0749-F852-5984-1938E0DC50BD}"/>
          </ac:spMkLst>
        </pc:spChg>
      </pc:sldChg>
      <pc:sldChg chg="modSp new del mod">
        <pc:chgData name="Adam Rudell" userId="a6a797f7-0d73-4a8f-a2bd-1d3c9ee13858" providerId="ADAL" clId="{F67CE73E-C461-4F61-A7D0-FAB67628671B}" dt="2022-11-19T06:03:33.969" v="17339" actId="47"/>
        <pc:sldMkLst>
          <pc:docMk/>
          <pc:sldMk cId="2308009483" sldId="1618"/>
        </pc:sldMkLst>
        <pc:spChg chg="mod">
          <ac:chgData name="Adam Rudell" userId="a6a797f7-0d73-4a8f-a2bd-1d3c9ee13858" providerId="ADAL" clId="{F67CE73E-C461-4F61-A7D0-FAB67628671B}" dt="2022-11-19T06:02:18.378" v="17267" actId="20577"/>
          <ac:spMkLst>
            <pc:docMk/>
            <pc:sldMk cId="2308009483" sldId="1618"/>
            <ac:spMk id="2" creationId="{5E1472DC-53EA-725E-BC9E-229979971240}"/>
          </ac:spMkLst>
        </pc:spChg>
      </pc:sldChg>
      <pc:sldChg chg="modSp new del mod">
        <pc:chgData name="Adam Rudell" userId="a6a797f7-0d73-4a8f-a2bd-1d3c9ee13858" providerId="ADAL" clId="{F67CE73E-C461-4F61-A7D0-FAB67628671B}" dt="2022-11-19T06:03:33.969" v="17339" actId="47"/>
        <pc:sldMkLst>
          <pc:docMk/>
          <pc:sldMk cId="275928333" sldId="1619"/>
        </pc:sldMkLst>
        <pc:spChg chg="mod">
          <ac:chgData name="Adam Rudell" userId="a6a797f7-0d73-4a8f-a2bd-1d3c9ee13858" providerId="ADAL" clId="{F67CE73E-C461-4F61-A7D0-FAB67628671B}" dt="2022-11-19T06:02:28.945" v="17282" actId="20577"/>
          <ac:spMkLst>
            <pc:docMk/>
            <pc:sldMk cId="275928333" sldId="1619"/>
            <ac:spMk id="2" creationId="{A1F3B902-713F-90F5-ADF0-EEC46999C261}"/>
          </ac:spMkLst>
        </pc:spChg>
      </pc:sldChg>
      <pc:sldChg chg="modSp">
        <pc:chgData name="Adam Rudell" userId="a6a797f7-0d73-4a8f-a2bd-1d3c9ee13858" providerId="ADAL" clId="{F67CE73E-C461-4F61-A7D0-FAB67628671B}" dt="2022-11-21T20:36:33.246" v="17932" actId="20577"/>
        <pc:sldMkLst>
          <pc:docMk/>
          <pc:sldMk cId="316436365" sldId="1619"/>
        </pc:sldMkLst>
        <pc:spChg chg="mod">
          <ac:chgData name="Adam Rudell" userId="a6a797f7-0d73-4a8f-a2bd-1d3c9ee13858" providerId="ADAL" clId="{F67CE73E-C461-4F61-A7D0-FAB67628671B}" dt="2022-11-21T20:36:33.246" v="17932" actId="20577"/>
          <ac:spMkLst>
            <pc:docMk/>
            <pc:sldMk cId="316436365" sldId="1619"/>
            <ac:spMk id="2" creationId="{00000000-0000-0000-0000-000000000000}"/>
          </ac:spMkLst>
        </pc:spChg>
      </pc:sldChg>
      <pc:sldChg chg="addSp del delDesignElem">
        <pc:chgData name="Adam Rudell" userId="a6a797f7-0d73-4a8f-a2bd-1d3c9ee13858" providerId="ADAL" clId="{F67CE73E-C461-4F61-A7D0-FAB67628671B}" dt="2022-11-21T20:36:28.583" v="17922"/>
        <pc:sldMkLst>
          <pc:docMk/>
          <pc:sldMk cId="982103340" sldId="1619"/>
        </pc:sldMkLst>
        <pc:spChg chg="add">
          <ac:chgData name="Adam Rudell" userId="a6a797f7-0d73-4a8f-a2bd-1d3c9ee13858" providerId="ADAL" clId="{F67CE73E-C461-4F61-A7D0-FAB67628671B}" dt="2022-11-21T20:36:28.583" v="17922"/>
          <ac:spMkLst>
            <pc:docMk/>
            <pc:sldMk cId="982103340" sldId="1619"/>
            <ac:spMk id="40" creationId="{89AEBDDA-FD52-4A97-9A7D-E6FC26C78576}"/>
          </ac:spMkLst>
        </pc:spChg>
        <pc:spChg chg="add">
          <ac:chgData name="Adam Rudell" userId="a6a797f7-0d73-4a8f-a2bd-1d3c9ee13858" providerId="ADAL" clId="{F67CE73E-C461-4F61-A7D0-FAB67628671B}" dt="2022-11-21T20:36:28.583" v="17922"/>
          <ac:spMkLst>
            <pc:docMk/>
            <pc:sldMk cId="982103340" sldId="1619"/>
            <ac:spMk id="42" creationId="{E9D09E0E-987C-4246-9B74-6910B801E6CD}"/>
          </ac:spMkLst>
        </pc:spChg>
        <pc:spChg chg="add">
          <ac:chgData name="Adam Rudell" userId="a6a797f7-0d73-4a8f-a2bd-1d3c9ee13858" providerId="ADAL" clId="{F67CE73E-C461-4F61-A7D0-FAB67628671B}" dt="2022-11-21T20:36:28.583" v="17922"/>
          <ac:spMkLst>
            <pc:docMk/>
            <pc:sldMk cId="982103340" sldId="1619"/>
            <ac:spMk id="44" creationId="{20D3E853-5BA0-4B6E-A74E-5C1FC753E367}"/>
          </ac:spMkLst>
        </pc:spChg>
        <pc:spChg chg="add">
          <ac:chgData name="Adam Rudell" userId="a6a797f7-0d73-4a8f-a2bd-1d3c9ee13858" providerId="ADAL" clId="{F67CE73E-C461-4F61-A7D0-FAB67628671B}" dt="2022-11-21T20:36:28.583" v="17922"/>
          <ac:spMkLst>
            <pc:docMk/>
            <pc:sldMk cId="982103340" sldId="1619"/>
            <ac:spMk id="46" creationId="{EF693875-948C-4D9B-AE6F-8F6894277D8A}"/>
          </ac:spMkLst>
        </pc:spChg>
        <pc:spChg chg="add">
          <ac:chgData name="Adam Rudell" userId="a6a797f7-0d73-4a8f-a2bd-1d3c9ee13858" providerId="ADAL" clId="{F67CE73E-C461-4F61-A7D0-FAB67628671B}" dt="2022-11-21T20:36:28.583" v="17922"/>
          <ac:spMkLst>
            <pc:docMk/>
            <pc:sldMk cId="982103340" sldId="1619"/>
            <ac:spMk id="48" creationId="{0426762E-B53C-44D2-96D5-147D162DBF55}"/>
          </ac:spMkLst>
        </pc:spChg>
        <pc:picChg chg="add">
          <ac:chgData name="Adam Rudell" userId="a6a797f7-0d73-4a8f-a2bd-1d3c9ee13858" providerId="ADAL" clId="{F67CE73E-C461-4F61-A7D0-FAB67628671B}" dt="2022-11-21T20:36:28.583" v="17922"/>
          <ac:picMkLst>
            <pc:docMk/>
            <pc:sldMk cId="982103340" sldId="1619"/>
            <ac:picMk id="36" creationId="{DEB2E8C4-C3E7-4048-A43D-9859510CFA98}"/>
          </ac:picMkLst>
        </pc:picChg>
        <pc:inkChg chg="add">
          <ac:chgData name="Adam Rudell" userId="a6a797f7-0d73-4a8f-a2bd-1d3c9ee13858" providerId="ADAL" clId="{F67CE73E-C461-4F61-A7D0-FAB67628671B}" dt="2022-11-21T20:36:28.583" v="17922"/>
          <ac:inkMkLst>
            <pc:docMk/>
            <pc:sldMk cId="982103340" sldId="1619"/>
            <ac:inkMk id="38" creationId="{24D29CCB-7956-4E3E-8880-304085F04BF4}"/>
          </ac:inkMkLst>
        </pc:inkChg>
      </pc:sldChg>
      <pc:sldChg chg="new del">
        <pc:chgData name="Adam Rudell" userId="a6a797f7-0d73-4a8f-a2bd-1d3c9ee13858" providerId="ADAL" clId="{F67CE73E-C461-4F61-A7D0-FAB67628671B}" dt="2022-11-21T20:35:48.689" v="17919" actId="680"/>
        <pc:sldMkLst>
          <pc:docMk/>
          <pc:sldMk cId="1163505730" sldId="1619"/>
        </pc:sldMkLst>
      </pc:sldChg>
      <pc:sldChg chg="modSp new del mod">
        <pc:chgData name="Adam Rudell" userId="a6a797f7-0d73-4a8f-a2bd-1d3c9ee13858" providerId="ADAL" clId="{F67CE73E-C461-4F61-A7D0-FAB67628671B}" dt="2022-11-21T20:30:23.424" v="17440" actId="47"/>
        <pc:sldMkLst>
          <pc:docMk/>
          <pc:sldMk cId="1293054885" sldId="1620"/>
        </pc:sldMkLst>
        <pc:spChg chg="mod">
          <ac:chgData name="Adam Rudell" userId="a6a797f7-0d73-4a8f-a2bd-1d3c9ee13858" providerId="ADAL" clId="{F67CE73E-C461-4F61-A7D0-FAB67628671B}" dt="2022-11-19T06:04:33.692" v="17398" actId="20577"/>
          <ac:spMkLst>
            <pc:docMk/>
            <pc:sldMk cId="1293054885" sldId="1620"/>
            <ac:spMk id="2" creationId="{BA601645-1CC4-FC33-BBE4-4E5E5AED8596}"/>
          </ac:spMkLst>
        </pc:spChg>
      </pc:sldChg>
      <pc:sldChg chg="addSp delSp modSp mod modNotesTx">
        <pc:chgData name="Adam Rudell" userId="a6a797f7-0d73-4a8f-a2bd-1d3c9ee13858" providerId="ADAL" clId="{F67CE73E-C461-4F61-A7D0-FAB67628671B}" dt="2022-11-21T21:31:10.180" v="22365" actId="1076"/>
        <pc:sldMkLst>
          <pc:docMk/>
          <pc:sldMk cId="4034476122" sldId="1620"/>
        </pc:sldMkLst>
        <pc:spChg chg="mod">
          <ac:chgData name="Adam Rudell" userId="a6a797f7-0d73-4a8f-a2bd-1d3c9ee13858" providerId="ADAL" clId="{F67CE73E-C461-4F61-A7D0-FAB67628671B}" dt="2022-11-21T20:45:45.069" v="17946" actId="20577"/>
          <ac:spMkLst>
            <pc:docMk/>
            <pc:sldMk cId="4034476122" sldId="1620"/>
            <ac:spMk id="6" creationId="{F1C8A72C-A32E-6131-D45D-1E6141C0EBE4}"/>
          </ac:spMkLst>
        </pc:spChg>
        <pc:spChg chg="del mod">
          <ac:chgData name="Adam Rudell" userId="a6a797f7-0d73-4a8f-a2bd-1d3c9ee13858" providerId="ADAL" clId="{F67CE73E-C461-4F61-A7D0-FAB67628671B}" dt="2022-11-21T21:31:05.947" v="22364" actId="478"/>
          <ac:spMkLst>
            <pc:docMk/>
            <pc:sldMk cId="4034476122" sldId="1620"/>
            <ac:spMk id="7" creationId="{E98E7B2F-8F26-5E15-00E2-D2AE0ECE5043}"/>
          </ac:spMkLst>
        </pc:spChg>
        <pc:graphicFrameChg chg="add mod modGraphic">
          <ac:chgData name="Adam Rudell" userId="a6a797f7-0d73-4a8f-a2bd-1d3c9ee13858" providerId="ADAL" clId="{F67CE73E-C461-4F61-A7D0-FAB67628671B}" dt="2022-11-21T21:31:10.180" v="22365" actId="1076"/>
          <ac:graphicFrameMkLst>
            <pc:docMk/>
            <pc:sldMk cId="4034476122" sldId="1620"/>
            <ac:graphicFrameMk id="2" creationId="{715CD108-82A6-810F-1270-867091C10095}"/>
          </ac:graphicFrameMkLst>
        </pc:graphicFrameChg>
      </pc:sldChg>
      <pc:sldChg chg="addSp delSp modSp mod modNotesTx">
        <pc:chgData name="Adam Rudell" userId="a6a797f7-0d73-4a8f-a2bd-1d3c9ee13858" providerId="ADAL" clId="{F67CE73E-C461-4F61-A7D0-FAB67628671B}" dt="2022-11-21T21:14:49.779" v="20661" actId="20577"/>
        <pc:sldMkLst>
          <pc:docMk/>
          <pc:sldMk cId="1984220740" sldId="1621"/>
        </pc:sldMkLst>
        <pc:spChg chg="mod">
          <ac:chgData name="Adam Rudell" userId="a6a797f7-0d73-4a8f-a2bd-1d3c9ee13858" providerId="ADAL" clId="{F67CE73E-C461-4F61-A7D0-FAB67628671B}" dt="2022-11-21T20:45:49.227" v="17947"/>
          <ac:spMkLst>
            <pc:docMk/>
            <pc:sldMk cId="1984220740" sldId="1621"/>
            <ac:spMk id="2" creationId="{4CC625DC-527E-DE7C-5354-30ED7A10E8AE}"/>
          </ac:spMkLst>
        </pc:spChg>
        <pc:spChg chg="add del">
          <ac:chgData name="Adam Rudell" userId="a6a797f7-0d73-4a8f-a2bd-1d3c9ee13858" providerId="ADAL" clId="{F67CE73E-C461-4F61-A7D0-FAB67628671B}" dt="2022-11-21T21:11:33.975" v="20070" actId="3680"/>
          <ac:spMkLst>
            <pc:docMk/>
            <pc:sldMk cId="1984220740" sldId="1621"/>
            <ac:spMk id="3" creationId="{2CF778C9-5B9C-4FD0-07E9-89794D5DF152}"/>
          </ac:spMkLst>
        </pc:spChg>
        <pc:graphicFrameChg chg="add del mod ord modGraphic">
          <ac:chgData name="Adam Rudell" userId="a6a797f7-0d73-4a8f-a2bd-1d3c9ee13858" providerId="ADAL" clId="{F67CE73E-C461-4F61-A7D0-FAB67628671B}" dt="2022-11-21T21:11:28.559" v="20069" actId="3680"/>
          <ac:graphicFrameMkLst>
            <pc:docMk/>
            <pc:sldMk cId="1984220740" sldId="1621"/>
            <ac:graphicFrameMk id="6" creationId="{23D91078-D087-865B-B60D-E5ED33366C00}"/>
          </ac:graphicFrameMkLst>
        </pc:graphicFrameChg>
        <pc:graphicFrameChg chg="add mod ord modGraphic">
          <ac:chgData name="Adam Rudell" userId="a6a797f7-0d73-4a8f-a2bd-1d3c9ee13858" providerId="ADAL" clId="{F67CE73E-C461-4F61-A7D0-FAB67628671B}" dt="2022-11-21T21:14:49.779" v="20661" actId="20577"/>
          <ac:graphicFrameMkLst>
            <pc:docMk/>
            <pc:sldMk cId="1984220740" sldId="1621"/>
            <ac:graphicFrameMk id="7" creationId="{A62409C7-86A2-FCF5-37D5-735FBBC1855A}"/>
          </ac:graphicFrameMkLst>
        </pc:graphicFrameChg>
      </pc:sldChg>
      <pc:sldChg chg="modSp new del mod">
        <pc:chgData name="Adam Rudell" userId="a6a797f7-0d73-4a8f-a2bd-1d3c9ee13858" providerId="ADAL" clId="{F67CE73E-C461-4F61-A7D0-FAB67628671B}" dt="2022-11-21T20:30:23.424" v="17440" actId="47"/>
        <pc:sldMkLst>
          <pc:docMk/>
          <pc:sldMk cId="2340401392" sldId="1621"/>
        </pc:sldMkLst>
        <pc:spChg chg="mod">
          <ac:chgData name="Adam Rudell" userId="a6a797f7-0d73-4a8f-a2bd-1d3c9ee13858" providerId="ADAL" clId="{F67CE73E-C461-4F61-A7D0-FAB67628671B}" dt="2022-11-19T06:04:41.651" v="17414" actId="20577"/>
          <ac:spMkLst>
            <pc:docMk/>
            <pc:sldMk cId="2340401392" sldId="1621"/>
            <ac:spMk id="2" creationId="{EAB01E9A-02B6-E2CB-B5F4-4E7FCCA6E017}"/>
          </ac:spMkLst>
        </pc:spChg>
      </pc:sldChg>
      <pc:sldChg chg="modSp mod modNotesTx">
        <pc:chgData name="Adam Rudell" userId="a6a797f7-0d73-4a8f-a2bd-1d3c9ee13858" providerId="ADAL" clId="{F67CE73E-C461-4F61-A7D0-FAB67628671B}" dt="2022-11-21T21:17:36.906" v="21286" actId="20577"/>
        <pc:sldMkLst>
          <pc:docMk/>
          <pc:sldMk cId="872228869" sldId="1622"/>
        </pc:sldMkLst>
        <pc:spChg chg="mod">
          <ac:chgData name="Adam Rudell" userId="a6a797f7-0d73-4a8f-a2bd-1d3c9ee13858" providerId="ADAL" clId="{F67CE73E-C461-4F61-A7D0-FAB67628671B}" dt="2022-11-21T20:45:50.998" v="17948"/>
          <ac:spMkLst>
            <pc:docMk/>
            <pc:sldMk cId="872228869" sldId="1622"/>
            <ac:spMk id="2" creationId="{A77D6980-0749-F852-5984-1938E0DC50BD}"/>
          </ac:spMkLst>
        </pc:spChg>
        <pc:spChg chg="mod">
          <ac:chgData name="Adam Rudell" userId="a6a797f7-0d73-4a8f-a2bd-1d3c9ee13858" providerId="ADAL" clId="{F67CE73E-C461-4F61-A7D0-FAB67628671B}" dt="2022-11-21T21:17:36.906" v="21286" actId="20577"/>
          <ac:spMkLst>
            <pc:docMk/>
            <pc:sldMk cId="872228869" sldId="1622"/>
            <ac:spMk id="3" creationId="{C9DB4BC0-41D5-A7DD-A5CD-727829150E05}"/>
          </ac:spMkLst>
        </pc:spChg>
      </pc:sldChg>
      <pc:sldChg chg="addSp modSp add mod modNotesTx">
        <pc:chgData name="Adam Rudell" userId="a6a797f7-0d73-4a8f-a2bd-1d3c9ee13858" providerId="ADAL" clId="{F67CE73E-C461-4F61-A7D0-FAB67628671B}" dt="2022-12-05T03:47:55.410" v="23270" actId="33524"/>
        <pc:sldMkLst>
          <pc:docMk/>
          <pc:sldMk cId="3040200700" sldId="1623"/>
        </pc:sldMkLst>
        <pc:spChg chg="mod">
          <ac:chgData name="Adam Rudell" userId="a6a797f7-0d73-4a8f-a2bd-1d3c9ee13858" providerId="ADAL" clId="{F67CE73E-C461-4F61-A7D0-FAB67628671B}" dt="2022-11-21T20:46:12.678" v="17956" actId="20577"/>
          <ac:spMkLst>
            <pc:docMk/>
            <pc:sldMk cId="3040200700" sldId="1623"/>
            <ac:spMk id="6" creationId="{F1C8A72C-A32E-6131-D45D-1E6141C0EBE4}"/>
          </ac:spMkLst>
        </pc:spChg>
        <pc:spChg chg="mod">
          <ac:chgData name="Adam Rudell" userId="a6a797f7-0d73-4a8f-a2bd-1d3c9ee13858" providerId="ADAL" clId="{F67CE73E-C461-4F61-A7D0-FAB67628671B}" dt="2022-11-21T20:57:07.071" v="18559" actId="14100"/>
          <ac:spMkLst>
            <pc:docMk/>
            <pc:sldMk cId="3040200700" sldId="1623"/>
            <ac:spMk id="7" creationId="{E98E7B2F-8F26-5E15-00E2-D2AE0ECE5043}"/>
          </ac:spMkLst>
        </pc:spChg>
        <pc:graphicFrameChg chg="add mod modGraphic">
          <ac:chgData name="Adam Rudell" userId="a6a797f7-0d73-4a8f-a2bd-1d3c9ee13858" providerId="ADAL" clId="{F67CE73E-C461-4F61-A7D0-FAB67628671B}" dt="2022-11-21T21:10:05.444" v="20066" actId="20577"/>
          <ac:graphicFrameMkLst>
            <pc:docMk/>
            <pc:sldMk cId="3040200700" sldId="1623"/>
            <ac:graphicFrameMk id="2" creationId="{9EDCEBE6-BE79-AA26-BA83-D52196D876D6}"/>
          </ac:graphicFrameMkLst>
        </pc:graphicFrameChg>
      </pc:sldChg>
      <pc:sldChg chg="modSp add mod modNotesTx">
        <pc:chgData name="Adam Rudell" userId="a6a797f7-0d73-4a8f-a2bd-1d3c9ee13858" providerId="ADAL" clId="{F67CE73E-C461-4F61-A7D0-FAB67628671B}" dt="2022-11-21T21:07:09.006" v="19792" actId="20577"/>
        <pc:sldMkLst>
          <pc:docMk/>
          <pc:sldMk cId="3672876629" sldId="1624"/>
        </pc:sldMkLst>
        <pc:spChg chg="mod">
          <ac:chgData name="Adam Rudell" userId="a6a797f7-0d73-4a8f-a2bd-1d3c9ee13858" providerId="ADAL" clId="{F67CE73E-C461-4F61-A7D0-FAB67628671B}" dt="2022-11-21T21:07:09.006" v="19792" actId="20577"/>
          <ac:spMkLst>
            <pc:docMk/>
            <pc:sldMk cId="3672876629" sldId="1624"/>
            <ac:spMk id="2" creationId="{4CC625DC-527E-DE7C-5354-30ED7A10E8AE}"/>
          </ac:spMkLst>
        </pc:spChg>
        <pc:spChg chg="mod">
          <ac:chgData name="Adam Rudell" userId="a6a797f7-0d73-4a8f-a2bd-1d3c9ee13858" providerId="ADAL" clId="{F67CE73E-C461-4F61-A7D0-FAB67628671B}" dt="2022-11-21T21:06:40.463" v="19776" actId="20577"/>
          <ac:spMkLst>
            <pc:docMk/>
            <pc:sldMk cId="3672876629" sldId="1624"/>
            <ac:spMk id="3" creationId="{2CF778C9-5B9C-4FD0-07E9-89794D5DF152}"/>
          </ac:spMkLst>
        </pc:spChg>
      </pc:sldChg>
      <pc:sldChg chg="modSp add mod modNotesTx">
        <pc:chgData name="Adam Rudell" userId="a6a797f7-0d73-4a8f-a2bd-1d3c9ee13858" providerId="ADAL" clId="{F67CE73E-C461-4F61-A7D0-FAB67628671B}" dt="2022-11-21T21:02:49.085" v="19307" actId="20577"/>
        <pc:sldMkLst>
          <pc:docMk/>
          <pc:sldMk cId="95400460" sldId="1625"/>
        </pc:sldMkLst>
        <pc:spChg chg="mod">
          <ac:chgData name="Adam Rudell" userId="a6a797f7-0d73-4a8f-a2bd-1d3c9ee13858" providerId="ADAL" clId="{F67CE73E-C461-4F61-A7D0-FAB67628671B}" dt="2022-11-21T20:46:19.878" v="17970" actId="20577"/>
          <ac:spMkLst>
            <pc:docMk/>
            <pc:sldMk cId="95400460" sldId="1625"/>
            <ac:spMk id="2" creationId="{A77D6980-0749-F852-5984-1938E0DC50BD}"/>
          </ac:spMkLst>
        </pc:spChg>
        <pc:spChg chg="mod">
          <ac:chgData name="Adam Rudell" userId="a6a797f7-0d73-4a8f-a2bd-1d3c9ee13858" providerId="ADAL" clId="{F67CE73E-C461-4F61-A7D0-FAB67628671B}" dt="2022-11-21T21:02:49.085" v="19307" actId="20577"/>
          <ac:spMkLst>
            <pc:docMk/>
            <pc:sldMk cId="95400460" sldId="1625"/>
            <ac:spMk id="3" creationId="{C9DB4BC0-41D5-A7DD-A5CD-727829150E05}"/>
          </ac:spMkLst>
        </pc:spChg>
      </pc:sldChg>
      <pc:sldChg chg="modSp add mod">
        <pc:chgData name="Adam Rudell" userId="a6a797f7-0d73-4a8f-a2bd-1d3c9ee13858" providerId="ADAL" clId="{F67CE73E-C461-4F61-A7D0-FAB67628671B}" dt="2022-11-21T21:35:36.138" v="22400" actId="20577"/>
        <pc:sldMkLst>
          <pc:docMk/>
          <pc:sldMk cId="2486317265" sldId="1626"/>
        </pc:sldMkLst>
        <pc:spChg chg="mod">
          <ac:chgData name="Adam Rudell" userId="a6a797f7-0d73-4a8f-a2bd-1d3c9ee13858" providerId="ADAL" clId="{F67CE73E-C461-4F61-A7D0-FAB67628671B}" dt="2022-11-21T21:35:36.138" v="22400" actId="20577"/>
          <ac:spMkLst>
            <pc:docMk/>
            <pc:sldMk cId="2486317265" sldId="1626"/>
            <ac:spMk id="3" creationId="{7E60F16A-CDD1-4284-8AA4-5C08C92BD4C0}"/>
          </ac:spMkLst>
        </pc:spChg>
      </pc:sldChg>
      <pc:sldChg chg="modSp mod">
        <pc:chgData name="Adam Rudell" userId="a6a797f7-0d73-4a8f-a2bd-1d3c9ee13858" providerId="ADAL" clId="{F67CE73E-C461-4F61-A7D0-FAB67628671B}" dt="2022-12-04T16:18:56.105" v="23146" actId="20577"/>
        <pc:sldMkLst>
          <pc:docMk/>
          <pc:sldMk cId="1532941049" sldId="1650"/>
        </pc:sldMkLst>
        <pc:spChg chg="mod">
          <ac:chgData name="Adam Rudell" userId="a6a797f7-0d73-4a8f-a2bd-1d3c9ee13858" providerId="ADAL" clId="{F67CE73E-C461-4F61-A7D0-FAB67628671B}" dt="2022-12-04T16:18:56.105" v="23146" actId="20577"/>
          <ac:spMkLst>
            <pc:docMk/>
            <pc:sldMk cId="1532941049" sldId="1650"/>
            <ac:spMk id="4" creationId="{596E2828-56E5-6590-E7EF-62EA85CF4D0D}"/>
          </ac:spMkLst>
        </pc:spChg>
      </pc:sldChg>
      <pc:sldChg chg="addSp delSp modSp new mod setBg modNotesTx">
        <pc:chgData name="Adam Rudell" userId="a6a797f7-0d73-4a8f-a2bd-1d3c9ee13858" providerId="ADAL" clId="{F67CE73E-C461-4F61-A7D0-FAB67628671B}" dt="2022-12-08T03:07:04.690" v="25423" actId="20577"/>
        <pc:sldMkLst>
          <pc:docMk/>
          <pc:sldMk cId="2242108431" sldId="1651"/>
        </pc:sldMkLst>
        <pc:spChg chg="mod">
          <ac:chgData name="Adam Rudell" userId="a6a797f7-0d73-4a8f-a2bd-1d3c9ee13858" providerId="ADAL" clId="{F67CE73E-C461-4F61-A7D0-FAB67628671B}" dt="2022-12-08T02:53:48.348" v="24939" actId="26606"/>
          <ac:spMkLst>
            <pc:docMk/>
            <pc:sldMk cId="2242108431" sldId="1651"/>
            <ac:spMk id="2" creationId="{ED8D4EB4-B0EE-B386-AFBD-18CAB5784D35}"/>
          </ac:spMkLst>
        </pc:spChg>
        <pc:spChg chg="del mod">
          <ac:chgData name="Adam Rudell" userId="a6a797f7-0d73-4a8f-a2bd-1d3c9ee13858" providerId="ADAL" clId="{F67CE73E-C461-4F61-A7D0-FAB67628671B}" dt="2022-12-08T02:53:48.348" v="24939" actId="26606"/>
          <ac:spMkLst>
            <pc:docMk/>
            <pc:sldMk cId="2242108431" sldId="1651"/>
            <ac:spMk id="3" creationId="{FC148782-38C8-6896-3EE2-161FA3CA3505}"/>
          </ac:spMkLst>
        </pc:spChg>
        <pc:spChg chg="mod">
          <ac:chgData name="Adam Rudell" userId="a6a797f7-0d73-4a8f-a2bd-1d3c9ee13858" providerId="ADAL" clId="{F67CE73E-C461-4F61-A7D0-FAB67628671B}" dt="2022-12-08T02:53:48.348" v="24939" actId="26606"/>
          <ac:spMkLst>
            <pc:docMk/>
            <pc:sldMk cId="2242108431" sldId="1651"/>
            <ac:spMk id="4" creationId="{4350B821-7F95-E6AC-F5CC-DC7F20F090D1}"/>
          </ac:spMkLst>
        </pc:spChg>
        <pc:spChg chg="mod">
          <ac:chgData name="Adam Rudell" userId="a6a797f7-0d73-4a8f-a2bd-1d3c9ee13858" providerId="ADAL" clId="{F67CE73E-C461-4F61-A7D0-FAB67628671B}" dt="2022-12-08T02:53:48.348" v="24939" actId="26606"/>
          <ac:spMkLst>
            <pc:docMk/>
            <pc:sldMk cId="2242108431" sldId="1651"/>
            <ac:spMk id="5" creationId="{BF6AC1E4-FE71-FC48-6975-CFFFE0F0751B}"/>
          </ac:spMkLst>
        </pc:spChg>
        <pc:spChg chg="add del">
          <ac:chgData name="Adam Rudell" userId="a6a797f7-0d73-4a8f-a2bd-1d3c9ee13858" providerId="ADAL" clId="{F67CE73E-C461-4F61-A7D0-FAB67628671B}" dt="2022-12-08T02:54:33.153" v="24947" actId="26606"/>
          <ac:spMkLst>
            <pc:docMk/>
            <pc:sldMk cId="2242108431" sldId="1651"/>
            <ac:spMk id="11" creationId="{02472DE8-E58B-4D56-BA61-C69C601DC760}"/>
          </ac:spMkLst>
        </pc:spChg>
        <pc:spChg chg="add del">
          <ac:chgData name="Adam Rudell" userId="a6a797f7-0d73-4a8f-a2bd-1d3c9ee13858" providerId="ADAL" clId="{F67CE73E-C461-4F61-A7D0-FAB67628671B}" dt="2022-12-08T02:54:33.153" v="24947" actId="26606"/>
          <ac:spMkLst>
            <pc:docMk/>
            <pc:sldMk cId="2242108431" sldId="1651"/>
            <ac:spMk id="13" creationId="{0183ACFC-B25E-402F-BBD8-E42034CDD49A}"/>
          </ac:spMkLst>
        </pc:spChg>
        <pc:spChg chg="add del">
          <ac:chgData name="Adam Rudell" userId="a6a797f7-0d73-4a8f-a2bd-1d3c9ee13858" providerId="ADAL" clId="{F67CE73E-C461-4F61-A7D0-FAB67628671B}" dt="2022-12-08T02:54:33.153" v="24947" actId="26606"/>
          <ac:spMkLst>
            <pc:docMk/>
            <pc:sldMk cId="2242108431" sldId="1651"/>
            <ac:spMk id="15" creationId="{3501A971-CEBD-4E4B-8529-3BB4F4100CD6}"/>
          </ac:spMkLst>
        </pc:spChg>
        <pc:spChg chg="add">
          <ac:chgData name="Adam Rudell" userId="a6a797f7-0d73-4a8f-a2bd-1d3c9ee13858" providerId="ADAL" clId="{F67CE73E-C461-4F61-A7D0-FAB67628671B}" dt="2022-12-08T02:54:33.153" v="24947" actId="26606"/>
          <ac:spMkLst>
            <pc:docMk/>
            <pc:sldMk cId="2242108431" sldId="1651"/>
            <ac:spMk id="20" creationId="{0F584D22-CD28-4363-A679-ACA953A2A6F4}"/>
          </ac:spMkLst>
        </pc:spChg>
        <pc:spChg chg="add">
          <ac:chgData name="Adam Rudell" userId="a6a797f7-0d73-4a8f-a2bd-1d3c9ee13858" providerId="ADAL" clId="{F67CE73E-C461-4F61-A7D0-FAB67628671B}" dt="2022-12-08T02:54:33.153" v="24947" actId="26606"/>
          <ac:spMkLst>
            <pc:docMk/>
            <pc:sldMk cId="2242108431" sldId="1651"/>
            <ac:spMk id="22" creationId="{5B0E491B-5098-4794-9326-BC6DB475567C}"/>
          </ac:spMkLst>
        </pc:spChg>
        <pc:graphicFrameChg chg="add mod modGraphic">
          <ac:chgData name="Adam Rudell" userId="a6a797f7-0d73-4a8f-a2bd-1d3c9ee13858" providerId="ADAL" clId="{F67CE73E-C461-4F61-A7D0-FAB67628671B}" dt="2022-12-08T02:54:33.153" v="24947" actId="26606"/>
          <ac:graphicFrameMkLst>
            <pc:docMk/>
            <pc:sldMk cId="2242108431" sldId="1651"/>
            <ac:graphicFrameMk id="7" creationId="{A6FB08BB-85C8-317E-5FB2-57AD91AC35A4}"/>
          </ac:graphicFrameMkLst>
        </pc:graphicFrameChg>
      </pc:sldChg>
      <pc:sldChg chg="modSp mod">
        <pc:chgData name="Adam Rudell" userId="a6a797f7-0d73-4a8f-a2bd-1d3c9ee13858" providerId="ADAL" clId="{F67CE73E-C461-4F61-A7D0-FAB67628671B}" dt="2022-12-08T02:57:54.985" v="24998" actId="20577"/>
        <pc:sldMkLst>
          <pc:docMk/>
          <pc:sldMk cId="4015946636" sldId="1652"/>
        </pc:sldMkLst>
        <pc:spChg chg="mod">
          <ac:chgData name="Adam Rudell" userId="a6a797f7-0d73-4a8f-a2bd-1d3c9ee13858" providerId="ADAL" clId="{F67CE73E-C461-4F61-A7D0-FAB67628671B}" dt="2022-12-08T02:56:58.016" v="24974" actId="20577"/>
          <ac:spMkLst>
            <pc:docMk/>
            <pc:sldMk cId="4015946636" sldId="1652"/>
            <ac:spMk id="8" creationId="{FE4A7E30-8D92-48A5-A5FD-F84741BCB988}"/>
          </ac:spMkLst>
        </pc:spChg>
        <pc:graphicFrameChg chg="mod">
          <ac:chgData name="Adam Rudell" userId="a6a797f7-0d73-4a8f-a2bd-1d3c9ee13858" providerId="ADAL" clId="{F67CE73E-C461-4F61-A7D0-FAB67628671B}" dt="2022-12-08T02:57:54.985" v="24998" actId="20577"/>
          <ac:graphicFrameMkLst>
            <pc:docMk/>
            <pc:sldMk cId="4015946636" sldId="1652"/>
            <ac:graphicFrameMk id="23" creationId="{DD2D6363-911F-1235-DCA1-630C00F73B2B}"/>
          </ac:graphicFrameMkLst>
        </pc:graphicFrameChg>
      </pc:sldChg>
      <pc:sldChg chg="modSp new del mod">
        <pc:chgData name="Adam Rudell" userId="a6a797f7-0d73-4a8f-a2bd-1d3c9ee13858" providerId="ADAL" clId="{F67CE73E-C461-4F61-A7D0-FAB67628671B}" dt="2022-12-08T03:06:06.127" v="25355" actId="47"/>
        <pc:sldMkLst>
          <pc:docMk/>
          <pc:sldMk cId="361487051" sldId="1653"/>
        </pc:sldMkLst>
        <pc:spChg chg="mod">
          <ac:chgData name="Adam Rudell" userId="a6a797f7-0d73-4a8f-a2bd-1d3c9ee13858" providerId="ADAL" clId="{F67CE73E-C461-4F61-A7D0-FAB67628671B}" dt="2022-12-08T03:00:45.267" v="25021" actId="20577"/>
          <ac:spMkLst>
            <pc:docMk/>
            <pc:sldMk cId="361487051" sldId="1653"/>
            <ac:spMk id="2" creationId="{F1FAA4C0-B6CE-2806-C43C-7EB786DEF42C}"/>
          </ac:spMkLst>
        </pc:spChg>
        <pc:spChg chg="mod">
          <ac:chgData name="Adam Rudell" userId="a6a797f7-0d73-4a8f-a2bd-1d3c9ee13858" providerId="ADAL" clId="{F67CE73E-C461-4F61-A7D0-FAB67628671B}" dt="2022-12-08T03:01:10.565" v="25113" actId="20577"/>
          <ac:spMkLst>
            <pc:docMk/>
            <pc:sldMk cId="361487051" sldId="1653"/>
            <ac:spMk id="3" creationId="{7A318534-5B4A-2FCE-46C3-A748EBF55F24}"/>
          </ac:spMkLst>
        </pc:spChg>
      </pc:sldChg>
      <pc:sldChg chg="modSp new mod modShow">
        <pc:chgData name="Adam Rudell" userId="a6a797f7-0d73-4a8f-a2bd-1d3c9ee13858" providerId="ADAL" clId="{F67CE73E-C461-4F61-A7D0-FAB67628671B}" dt="2022-12-08T03:06:13.198" v="25356" actId="729"/>
        <pc:sldMkLst>
          <pc:docMk/>
          <pc:sldMk cId="766598973" sldId="1654"/>
        </pc:sldMkLst>
        <pc:spChg chg="mod">
          <ac:chgData name="Adam Rudell" userId="a6a797f7-0d73-4a8f-a2bd-1d3c9ee13858" providerId="ADAL" clId="{F67CE73E-C461-4F61-A7D0-FAB67628671B}" dt="2022-12-08T03:01:42.971" v="25128" actId="20577"/>
          <ac:spMkLst>
            <pc:docMk/>
            <pc:sldMk cId="766598973" sldId="1654"/>
            <ac:spMk id="2" creationId="{EE10F7D8-243C-6E0D-5A28-C9C9078C1AFB}"/>
          </ac:spMkLst>
        </pc:spChg>
      </pc:sldChg>
      <pc:sldChg chg="modSp new mod modShow">
        <pc:chgData name="Adam Rudell" userId="a6a797f7-0d73-4a8f-a2bd-1d3c9ee13858" providerId="ADAL" clId="{F67CE73E-C461-4F61-A7D0-FAB67628671B}" dt="2022-12-08T03:06:18.452" v="25357" actId="729"/>
        <pc:sldMkLst>
          <pc:docMk/>
          <pc:sldMk cId="1481659978" sldId="1655"/>
        </pc:sldMkLst>
        <pc:spChg chg="mod">
          <ac:chgData name="Adam Rudell" userId="a6a797f7-0d73-4a8f-a2bd-1d3c9ee13858" providerId="ADAL" clId="{F67CE73E-C461-4F61-A7D0-FAB67628671B}" dt="2022-12-08T03:01:58.419" v="25155" actId="20577"/>
          <ac:spMkLst>
            <pc:docMk/>
            <pc:sldMk cId="1481659978" sldId="1655"/>
            <ac:spMk id="2" creationId="{0DD8429A-09CE-CBAC-85B9-B7974970E2A7}"/>
          </ac:spMkLst>
        </pc:spChg>
      </pc:sldChg>
      <pc:sldChg chg="delSp modSp add mod setBg delDesignElem">
        <pc:chgData name="Adam Rudell" userId="a6a797f7-0d73-4a8f-a2bd-1d3c9ee13858" providerId="ADAL" clId="{F67CE73E-C461-4F61-A7D0-FAB67628671B}" dt="2022-12-08T03:06:00.055" v="25353" actId="478"/>
        <pc:sldMkLst>
          <pc:docMk/>
          <pc:sldMk cId="1689241879" sldId="1656"/>
        </pc:sldMkLst>
        <pc:spChg chg="mod">
          <ac:chgData name="Adam Rudell" userId="a6a797f7-0d73-4a8f-a2bd-1d3c9ee13858" providerId="ADAL" clId="{F67CE73E-C461-4F61-A7D0-FAB67628671B}" dt="2022-12-08T03:05:38.918" v="25350" actId="20577"/>
          <ac:spMkLst>
            <pc:docMk/>
            <pc:sldMk cId="1689241879" sldId="1656"/>
            <ac:spMk id="8" creationId="{FE4A7E30-8D92-48A5-A5FD-F84741BCB988}"/>
          </ac:spMkLst>
        </pc:spChg>
        <pc:spChg chg="del">
          <ac:chgData name="Adam Rudell" userId="a6a797f7-0d73-4a8f-a2bd-1d3c9ee13858" providerId="ADAL" clId="{F67CE73E-C461-4F61-A7D0-FAB67628671B}" dt="2022-12-08T03:05:31.432" v="25326"/>
          <ac:spMkLst>
            <pc:docMk/>
            <pc:sldMk cId="1689241879" sldId="1656"/>
            <ac:spMk id="26" creationId="{0F584D22-CD28-4363-A679-ACA953A2A6F4}"/>
          </ac:spMkLst>
        </pc:spChg>
        <pc:spChg chg="del">
          <ac:chgData name="Adam Rudell" userId="a6a797f7-0d73-4a8f-a2bd-1d3c9ee13858" providerId="ADAL" clId="{F67CE73E-C461-4F61-A7D0-FAB67628671B}" dt="2022-12-08T03:05:31.432" v="25326"/>
          <ac:spMkLst>
            <pc:docMk/>
            <pc:sldMk cId="1689241879" sldId="1656"/>
            <ac:spMk id="28" creationId="{5B0E491B-5098-4794-9326-BC6DB475567C}"/>
          </ac:spMkLst>
        </pc:spChg>
        <pc:graphicFrameChg chg="mod">
          <ac:chgData name="Adam Rudell" userId="a6a797f7-0d73-4a8f-a2bd-1d3c9ee13858" providerId="ADAL" clId="{F67CE73E-C461-4F61-A7D0-FAB67628671B}" dt="2022-12-08T03:06:00.055" v="25353" actId="478"/>
          <ac:graphicFrameMkLst>
            <pc:docMk/>
            <pc:sldMk cId="1689241879" sldId="1656"/>
            <ac:graphicFrameMk id="10" creationId="{26E84C09-F52A-E9DA-502D-B7581735259B}"/>
          </ac:graphicFrameMkLst>
        </pc:graphicFrameChg>
      </pc:sldChg>
      <pc:sldChg chg="modSp new mod modShow">
        <pc:chgData name="Adam Rudell" userId="a6a797f7-0d73-4a8f-a2bd-1d3c9ee13858" providerId="ADAL" clId="{F67CE73E-C461-4F61-A7D0-FAB67628671B}" dt="2022-12-08T03:08:51.126" v="25437" actId="729"/>
        <pc:sldMkLst>
          <pc:docMk/>
          <pc:sldMk cId="132149606" sldId="1657"/>
        </pc:sldMkLst>
        <pc:spChg chg="mod">
          <ac:chgData name="Adam Rudell" userId="a6a797f7-0d73-4a8f-a2bd-1d3c9ee13858" providerId="ADAL" clId="{F67CE73E-C461-4F61-A7D0-FAB67628671B}" dt="2022-12-08T03:08:22.152" v="25435" actId="20577"/>
          <ac:spMkLst>
            <pc:docMk/>
            <pc:sldMk cId="132149606" sldId="1657"/>
            <ac:spMk id="2" creationId="{67BDE302-7609-E0E1-3060-BB5E6E8BACF7}"/>
          </ac:spMkLst>
        </pc:spChg>
      </pc:sldChg>
      <pc:sldChg chg="delSp add del setBg delDesignElem">
        <pc:chgData name="Adam Rudell" userId="a6a797f7-0d73-4a8f-a2bd-1d3c9ee13858" providerId="ADAL" clId="{F67CE73E-C461-4F61-A7D0-FAB67628671B}" dt="2022-12-08T03:06:05.106" v="25354" actId="47"/>
        <pc:sldMkLst>
          <pc:docMk/>
          <pc:sldMk cId="2339493013" sldId="1657"/>
        </pc:sldMkLst>
        <pc:spChg chg="del">
          <ac:chgData name="Adam Rudell" userId="a6a797f7-0d73-4a8f-a2bd-1d3c9ee13858" providerId="ADAL" clId="{F67CE73E-C461-4F61-A7D0-FAB67628671B}" dt="2022-12-08T03:05:33.189" v="25328"/>
          <ac:spMkLst>
            <pc:docMk/>
            <pc:sldMk cId="2339493013" sldId="1657"/>
            <ac:spMk id="26" creationId="{0F584D22-CD28-4363-A679-ACA953A2A6F4}"/>
          </ac:spMkLst>
        </pc:spChg>
        <pc:spChg chg="del">
          <ac:chgData name="Adam Rudell" userId="a6a797f7-0d73-4a8f-a2bd-1d3c9ee13858" providerId="ADAL" clId="{F67CE73E-C461-4F61-A7D0-FAB67628671B}" dt="2022-12-08T03:05:33.189" v="25328"/>
          <ac:spMkLst>
            <pc:docMk/>
            <pc:sldMk cId="2339493013" sldId="1657"/>
            <ac:spMk id="28" creationId="{5B0E491B-5098-4794-9326-BC6DB475567C}"/>
          </ac:spMkLst>
        </pc:spChg>
      </pc:sldChg>
      <pc:sldMasterChg chg="addSldLayout delSldLayout modSldLayout">
        <pc:chgData name="Adam Rudell" userId="a6a797f7-0d73-4a8f-a2bd-1d3c9ee13858" providerId="ADAL" clId="{F67CE73E-C461-4F61-A7D0-FAB67628671B}" dt="2022-11-19T05:50:21.399" v="16787" actId="47"/>
        <pc:sldMasterMkLst>
          <pc:docMk/>
          <pc:sldMasterMk cId="3741864095" sldId="2147483678"/>
        </pc:sldMasterMkLst>
        <pc:sldLayoutChg chg="del">
          <pc:chgData name="Adam Rudell" userId="a6a797f7-0d73-4a8f-a2bd-1d3c9ee13858" providerId="ADAL" clId="{F67CE73E-C461-4F61-A7D0-FAB67628671B}" dt="2022-10-13T21:50:12.945" v="73" actId="47"/>
          <pc:sldLayoutMkLst>
            <pc:docMk/>
            <pc:sldMasterMk cId="3741864095" sldId="2147483678"/>
            <pc:sldLayoutMk cId="1953576721" sldId="2147483690"/>
          </pc:sldLayoutMkLst>
        </pc:sldLayoutChg>
        <pc:sldLayoutChg chg="modSp mod">
          <pc:chgData name="Adam Rudell" userId="a6a797f7-0d73-4a8f-a2bd-1d3c9ee13858" providerId="ADAL" clId="{F67CE73E-C461-4F61-A7D0-FAB67628671B}" dt="2022-10-14T21:52:23.519" v="2021" actId="2711"/>
          <pc:sldLayoutMkLst>
            <pc:docMk/>
            <pc:sldMasterMk cId="3741864095" sldId="2147483678"/>
            <pc:sldLayoutMk cId="3007311074" sldId="2147483691"/>
          </pc:sldLayoutMkLst>
          <pc:spChg chg="mod">
            <ac:chgData name="Adam Rudell" userId="a6a797f7-0d73-4a8f-a2bd-1d3c9ee13858" providerId="ADAL" clId="{F67CE73E-C461-4F61-A7D0-FAB67628671B}" dt="2022-10-14T21:52:23.519" v="2021" actId="2711"/>
            <ac:spMkLst>
              <pc:docMk/>
              <pc:sldMasterMk cId="3741864095" sldId="2147483678"/>
              <pc:sldLayoutMk cId="3007311074" sldId="2147483691"/>
              <ac:spMk id="2" creationId="{00000000-0000-0000-0000-000000000000}"/>
            </ac:spMkLst>
          </pc:spChg>
        </pc:sldLayoutChg>
        <pc:sldLayoutChg chg="del">
          <pc:chgData name="Adam Rudell" userId="a6a797f7-0d73-4a8f-a2bd-1d3c9ee13858" providerId="ADAL" clId="{F67CE73E-C461-4F61-A7D0-FAB67628671B}" dt="2022-10-17T14:42:43.069" v="2088" actId="47"/>
          <pc:sldLayoutMkLst>
            <pc:docMk/>
            <pc:sldMasterMk cId="3741864095" sldId="2147483678"/>
            <pc:sldLayoutMk cId="2808585348" sldId="2147483693"/>
          </pc:sldLayoutMkLst>
        </pc:sldLayoutChg>
        <pc:sldLayoutChg chg="del">
          <pc:chgData name="Adam Rudell" userId="a6a797f7-0d73-4a8f-a2bd-1d3c9ee13858" providerId="ADAL" clId="{F67CE73E-C461-4F61-A7D0-FAB67628671B}" dt="2022-11-19T05:50:21.399" v="16787" actId="47"/>
          <pc:sldLayoutMkLst>
            <pc:docMk/>
            <pc:sldMasterMk cId="3741864095" sldId="2147483678"/>
            <pc:sldLayoutMk cId="1860167465" sldId="2147483694"/>
          </pc:sldLayoutMkLst>
        </pc:sldLayoutChg>
        <pc:sldLayoutChg chg="add del">
          <pc:chgData name="Adam Rudell" userId="a6a797f7-0d73-4a8f-a2bd-1d3c9ee13858" providerId="ADAL" clId="{F67CE73E-C461-4F61-A7D0-FAB67628671B}" dt="2022-10-14T21:30:40.361" v="1547" actId="47"/>
          <pc:sldLayoutMkLst>
            <pc:docMk/>
            <pc:sldMasterMk cId="3741864095" sldId="2147483678"/>
            <pc:sldLayoutMk cId="3130259100" sldId="2147483696"/>
          </pc:sldLayoutMkLst>
        </pc:sldLayoutChg>
      </pc:sldMasterChg>
      <pc:sldMasterChg chg="del delSldLayout">
        <pc:chgData name="Adam Rudell" userId="a6a797f7-0d73-4a8f-a2bd-1d3c9ee13858" providerId="ADAL" clId="{F67CE73E-C461-4F61-A7D0-FAB67628671B}" dt="2022-10-19T21:21:34.794" v="6264" actId="2696"/>
        <pc:sldMasterMkLst>
          <pc:docMk/>
          <pc:sldMasterMk cId="2247688737" sldId="2147483712"/>
        </pc:sldMasterMkLst>
        <pc:sldLayoutChg chg="del">
          <pc:chgData name="Adam Rudell" userId="a6a797f7-0d73-4a8f-a2bd-1d3c9ee13858" providerId="ADAL" clId="{F67CE73E-C461-4F61-A7D0-FAB67628671B}" dt="2022-10-19T21:21:34.794" v="6264" actId="2696"/>
          <pc:sldLayoutMkLst>
            <pc:docMk/>
            <pc:sldMasterMk cId="2247688737" sldId="2147483712"/>
            <pc:sldLayoutMk cId="1143364331" sldId="2147483713"/>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2659409780" sldId="2147483714"/>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167865452" sldId="2147483715"/>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4240065013" sldId="2147483716"/>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452329729" sldId="2147483717"/>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63643355" sldId="2147483718"/>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048474212" sldId="2147483719"/>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844116092" sldId="2147483720"/>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4020202806" sldId="2147483721"/>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295343533" sldId="2147483722"/>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870520319" sldId="2147483723"/>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229580651" sldId="2147483724"/>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142914316" sldId="2147483725"/>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258788868" sldId="2147483726"/>
          </pc:sldLayoutMkLst>
        </pc:sldLayoutChg>
      </pc:sldMasterChg>
    </pc:docChg>
  </pc:docChgLst>
  <pc:docChgLst>
    <pc:chgData name="Adam Rudell" userId="S::arudell@microsoft.com::a6a797f7-0d73-4a8f-a2bd-1d3c9ee13858" providerId="AD" clId="Web-{8EC53FB0-211B-5FA4-65D7-1D6C2E6733D2}"/>
    <pc:docChg chg="addSld delSld modSld sldOrd modSection">
      <pc:chgData name="Adam Rudell" userId="S::arudell@microsoft.com::a6a797f7-0d73-4a8f-a2bd-1d3c9ee13858" providerId="AD" clId="Web-{8EC53FB0-211B-5FA4-65D7-1D6C2E6733D2}" dt="2024-02-27T21:09:54.880" v="5307" actId="20577"/>
      <pc:docMkLst>
        <pc:docMk/>
      </pc:docMkLst>
      <pc:sldChg chg="ord">
        <pc:chgData name="Adam Rudell" userId="S::arudell@microsoft.com::a6a797f7-0d73-4a8f-a2bd-1d3c9ee13858" providerId="AD" clId="Web-{8EC53FB0-211B-5FA4-65D7-1D6C2E6733D2}" dt="2024-02-27T17:47:05.990" v="24"/>
        <pc:sldMkLst>
          <pc:docMk/>
          <pc:sldMk cId="436276605" sldId="263"/>
        </pc:sldMkLst>
      </pc:sldChg>
      <pc:sldChg chg="modNotes">
        <pc:chgData name="Adam Rudell" userId="S::arudell@microsoft.com::a6a797f7-0d73-4a8f-a2bd-1d3c9ee13858" providerId="AD" clId="Web-{8EC53FB0-211B-5FA4-65D7-1D6C2E6733D2}" dt="2024-02-27T17:46:55.615" v="23"/>
        <pc:sldMkLst>
          <pc:docMk/>
          <pc:sldMk cId="3818105434" sldId="264"/>
        </pc:sldMkLst>
      </pc:sldChg>
      <pc:sldChg chg="modSp ord modNotes">
        <pc:chgData name="Adam Rudell" userId="S::arudell@microsoft.com::a6a797f7-0d73-4a8f-a2bd-1d3c9ee13858" providerId="AD" clId="Web-{8EC53FB0-211B-5FA4-65D7-1D6C2E6733D2}" dt="2024-02-27T20:19:45.792" v="3993"/>
        <pc:sldMkLst>
          <pc:docMk/>
          <pc:sldMk cId="100728147" sldId="266"/>
        </pc:sldMkLst>
        <pc:spChg chg="mod">
          <ac:chgData name="Adam Rudell" userId="S::arudell@microsoft.com::a6a797f7-0d73-4a8f-a2bd-1d3c9ee13858" providerId="AD" clId="Web-{8EC53FB0-211B-5FA4-65D7-1D6C2E6733D2}" dt="2024-02-27T18:52:01.662" v="1416" actId="20577"/>
          <ac:spMkLst>
            <pc:docMk/>
            <pc:sldMk cId="100728147" sldId="266"/>
            <ac:spMk id="4" creationId="{00000000-0000-0000-0000-000000000000}"/>
          </ac:spMkLst>
        </pc:spChg>
        <pc:spChg chg="mod">
          <ac:chgData name="Adam Rudell" userId="S::arudell@microsoft.com::a6a797f7-0d73-4a8f-a2bd-1d3c9ee13858" providerId="AD" clId="Web-{8EC53FB0-211B-5FA4-65D7-1D6C2E6733D2}" dt="2024-02-27T18:54:55.813" v="1507" actId="20577"/>
          <ac:spMkLst>
            <pc:docMk/>
            <pc:sldMk cId="100728147" sldId="266"/>
            <ac:spMk id="5" creationId="{00000000-0000-0000-0000-000000000000}"/>
          </ac:spMkLst>
        </pc:spChg>
      </pc:sldChg>
      <pc:sldChg chg="modNotes">
        <pc:chgData name="Adam Rudell" userId="S::arudell@microsoft.com::a6a797f7-0d73-4a8f-a2bd-1d3c9ee13858" providerId="AD" clId="Web-{8EC53FB0-211B-5FA4-65D7-1D6C2E6733D2}" dt="2024-02-27T17:16:29.320" v="10"/>
        <pc:sldMkLst>
          <pc:docMk/>
          <pc:sldMk cId="128536172" sldId="280"/>
        </pc:sldMkLst>
      </pc:sldChg>
      <pc:sldChg chg="modSp ord modNotes">
        <pc:chgData name="Adam Rudell" userId="S::arudell@microsoft.com::a6a797f7-0d73-4a8f-a2bd-1d3c9ee13858" providerId="AD" clId="Web-{8EC53FB0-211B-5FA4-65D7-1D6C2E6733D2}" dt="2024-02-27T18:33:37.111" v="1405"/>
        <pc:sldMkLst>
          <pc:docMk/>
          <pc:sldMk cId="639204945" sldId="316"/>
        </pc:sldMkLst>
        <pc:graphicFrameChg chg="mod modGraphic">
          <ac:chgData name="Adam Rudell" userId="S::arudell@microsoft.com::a6a797f7-0d73-4a8f-a2bd-1d3c9ee13858" providerId="AD" clId="Web-{8EC53FB0-211B-5FA4-65D7-1D6C2E6733D2}" dt="2024-02-27T18:32:08.496" v="1338"/>
          <ac:graphicFrameMkLst>
            <pc:docMk/>
            <pc:sldMk cId="639204945" sldId="316"/>
            <ac:graphicFrameMk id="8" creationId="{AA69973E-1C0C-6605-B627-40E6B6070EE6}"/>
          </ac:graphicFrameMkLst>
        </pc:graphicFrameChg>
      </pc:sldChg>
      <pc:sldChg chg="modNotes">
        <pc:chgData name="Adam Rudell" userId="S::arudell@microsoft.com::a6a797f7-0d73-4a8f-a2bd-1d3c9ee13858" providerId="AD" clId="Web-{8EC53FB0-211B-5FA4-65D7-1D6C2E6733D2}" dt="2024-02-27T20:27:51.665" v="4598"/>
        <pc:sldMkLst>
          <pc:docMk/>
          <pc:sldMk cId="3706515991" sldId="332"/>
        </pc:sldMkLst>
      </pc:sldChg>
      <pc:sldChg chg="modNotes">
        <pc:chgData name="Adam Rudell" userId="S::arudell@microsoft.com::a6a797f7-0d73-4a8f-a2bd-1d3c9ee13858" providerId="AD" clId="Web-{8EC53FB0-211B-5FA4-65D7-1D6C2E6733D2}" dt="2024-02-27T20:27:37.430" v="4580"/>
        <pc:sldMkLst>
          <pc:docMk/>
          <pc:sldMk cId="2549352522" sldId="333"/>
        </pc:sldMkLst>
      </pc:sldChg>
      <pc:sldChg chg="ord modNotes">
        <pc:chgData name="Adam Rudell" userId="S::arudell@microsoft.com::a6a797f7-0d73-4a8f-a2bd-1d3c9ee13858" providerId="AD" clId="Web-{8EC53FB0-211B-5FA4-65D7-1D6C2E6733D2}" dt="2024-02-27T19:18:49.180" v="2209"/>
        <pc:sldMkLst>
          <pc:docMk/>
          <pc:sldMk cId="2013358590" sldId="335"/>
        </pc:sldMkLst>
      </pc:sldChg>
      <pc:sldChg chg="modNotes">
        <pc:chgData name="Adam Rudell" userId="S::arudell@microsoft.com::a6a797f7-0d73-4a8f-a2bd-1d3c9ee13858" providerId="AD" clId="Web-{8EC53FB0-211B-5FA4-65D7-1D6C2E6733D2}" dt="2024-02-27T19:18:39.492" v="2206"/>
        <pc:sldMkLst>
          <pc:docMk/>
          <pc:sldMk cId="3474183377" sldId="336"/>
        </pc:sldMkLst>
      </pc:sldChg>
      <pc:sldChg chg="modNotes">
        <pc:chgData name="Adam Rudell" userId="S::arudell@microsoft.com::a6a797f7-0d73-4a8f-a2bd-1d3c9ee13858" providerId="AD" clId="Web-{8EC53FB0-211B-5FA4-65D7-1D6C2E6733D2}" dt="2024-02-27T20:03:35.796" v="3302"/>
        <pc:sldMkLst>
          <pc:docMk/>
          <pc:sldMk cId="1860780532" sldId="337"/>
        </pc:sldMkLst>
      </pc:sldChg>
      <pc:sldChg chg="modNotes">
        <pc:chgData name="Adam Rudell" userId="S::arudell@microsoft.com::a6a797f7-0d73-4a8f-a2bd-1d3c9ee13858" providerId="AD" clId="Web-{8EC53FB0-211B-5FA4-65D7-1D6C2E6733D2}" dt="2024-02-27T20:27:18.085" v="4579"/>
        <pc:sldMkLst>
          <pc:docMk/>
          <pc:sldMk cId="335962091" sldId="338"/>
        </pc:sldMkLst>
      </pc:sldChg>
      <pc:sldChg chg="modSp">
        <pc:chgData name="Adam Rudell" userId="S::arudell@microsoft.com::a6a797f7-0d73-4a8f-a2bd-1d3c9ee13858" providerId="AD" clId="Web-{8EC53FB0-211B-5FA4-65D7-1D6C2E6733D2}" dt="2024-02-27T20:53:27.820" v="5081"/>
        <pc:sldMkLst>
          <pc:docMk/>
          <pc:sldMk cId="1582181898" sldId="1560"/>
        </pc:sldMkLst>
        <pc:graphicFrameChg chg="mod modGraphic">
          <ac:chgData name="Adam Rudell" userId="S::arudell@microsoft.com::a6a797f7-0d73-4a8f-a2bd-1d3c9ee13858" providerId="AD" clId="Web-{8EC53FB0-211B-5FA4-65D7-1D6C2E6733D2}" dt="2024-02-27T20:53:27.820" v="5081"/>
          <ac:graphicFrameMkLst>
            <pc:docMk/>
            <pc:sldMk cId="1582181898" sldId="1560"/>
            <ac:graphicFrameMk id="3" creationId="{9C327569-9901-99ED-3DC0-5655AEF4AC64}"/>
          </ac:graphicFrameMkLst>
        </pc:graphicFrameChg>
      </pc:sldChg>
      <pc:sldChg chg="modSp">
        <pc:chgData name="Adam Rudell" userId="S::arudell@microsoft.com::a6a797f7-0d73-4a8f-a2bd-1d3c9ee13858" providerId="AD" clId="Web-{8EC53FB0-211B-5FA4-65D7-1D6C2E6733D2}" dt="2024-02-27T20:48:39.881" v="5053"/>
        <pc:sldMkLst>
          <pc:docMk/>
          <pc:sldMk cId="135146798" sldId="1562"/>
        </pc:sldMkLst>
        <pc:graphicFrameChg chg="mod modGraphic">
          <ac:chgData name="Adam Rudell" userId="S::arudell@microsoft.com::a6a797f7-0d73-4a8f-a2bd-1d3c9ee13858" providerId="AD" clId="Web-{8EC53FB0-211B-5FA4-65D7-1D6C2E6733D2}" dt="2024-02-27T20:48:39.881" v="5053"/>
          <ac:graphicFrameMkLst>
            <pc:docMk/>
            <pc:sldMk cId="135146798" sldId="1562"/>
            <ac:graphicFrameMk id="3" creationId="{99532C01-7C02-79F3-118D-FAAAD35701E2}"/>
          </ac:graphicFrameMkLst>
        </pc:graphicFrameChg>
      </pc:sldChg>
      <pc:sldChg chg="modSp ord modNotes">
        <pc:chgData name="Adam Rudell" userId="S::arudell@microsoft.com::a6a797f7-0d73-4a8f-a2bd-1d3c9ee13858" providerId="AD" clId="Web-{8EC53FB0-211B-5FA4-65D7-1D6C2E6733D2}" dt="2024-02-27T17:18:26.667" v="15"/>
        <pc:sldMkLst>
          <pc:docMk/>
          <pc:sldMk cId="3170717494" sldId="1595"/>
        </pc:sldMkLst>
        <pc:spChg chg="mod">
          <ac:chgData name="Adam Rudell" userId="S::arudell@microsoft.com::a6a797f7-0d73-4a8f-a2bd-1d3c9ee13858" providerId="AD" clId="Web-{8EC53FB0-211B-5FA4-65D7-1D6C2E6733D2}" dt="2024-02-27T17:17:40.463" v="12" actId="20577"/>
          <ac:spMkLst>
            <pc:docMk/>
            <pc:sldMk cId="3170717494" sldId="1595"/>
            <ac:spMk id="5" creationId="{9F2264FC-502C-7D50-F442-7E33D50B7887}"/>
          </ac:spMkLst>
        </pc:spChg>
      </pc:sldChg>
      <pc:sldChg chg="modNotes">
        <pc:chgData name="Adam Rudell" userId="S::arudell@microsoft.com::a6a797f7-0d73-4a8f-a2bd-1d3c9ee13858" providerId="AD" clId="Web-{8EC53FB0-211B-5FA4-65D7-1D6C2E6733D2}" dt="2024-02-27T19:14:06.601" v="2015"/>
        <pc:sldMkLst>
          <pc:docMk/>
          <pc:sldMk cId="1861610162" sldId="1596"/>
        </pc:sldMkLst>
      </pc:sldChg>
      <pc:sldChg chg="del">
        <pc:chgData name="Adam Rudell" userId="S::arudell@microsoft.com::a6a797f7-0d73-4a8f-a2bd-1d3c9ee13858" providerId="AD" clId="Web-{8EC53FB0-211B-5FA4-65D7-1D6C2E6733D2}" dt="2024-02-27T19:10:52.667" v="1987"/>
        <pc:sldMkLst>
          <pc:docMk/>
          <pc:sldMk cId="1754812973" sldId="1615"/>
        </pc:sldMkLst>
      </pc:sldChg>
      <pc:sldChg chg="del">
        <pc:chgData name="Adam Rudell" userId="S::arudell@microsoft.com::a6a797f7-0d73-4a8f-a2bd-1d3c9ee13858" providerId="AD" clId="Web-{8EC53FB0-211B-5FA4-65D7-1D6C2E6733D2}" dt="2024-02-27T19:11:36.967" v="1993"/>
        <pc:sldMkLst>
          <pc:docMk/>
          <pc:sldMk cId="3839065980" sldId="1617"/>
        </pc:sldMkLst>
      </pc:sldChg>
      <pc:sldChg chg="ord">
        <pc:chgData name="Adam Rudell" userId="S::arudell@microsoft.com::a6a797f7-0d73-4a8f-a2bd-1d3c9ee13858" providerId="AD" clId="Web-{8EC53FB0-211B-5FA4-65D7-1D6C2E6733D2}" dt="2024-02-27T19:12:13.953" v="2004"/>
        <pc:sldMkLst>
          <pc:docMk/>
          <pc:sldMk cId="1520998628" sldId="1618"/>
        </pc:sldMkLst>
      </pc:sldChg>
      <pc:sldChg chg="del">
        <pc:chgData name="Adam Rudell" userId="S::arudell@microsoft.com::a6a797f7-0d73-4a8f-a2bd-1d3c9ee13858" providerId="AD" clId="Web-{8EC53FB0-211B-5FA4-65D7-1D6C2E6733D2}" dt="2024-02-27T18:59:48.580" v="1516"/>
        <pc:sldMkLst>
          <pc:docMk/>
          <pc:sldMk cId="4034476122" sldId="1620"/>
        </pc:sldMkLst>
      </pc:sldChg>
      <pc:sldChg chg="del">
        <pc:chgData name="Adam Rudell" userId="S::arudell@microsoft.com::a6a797f7-0d73-4a8f-a2bd-1d3c9ee13858" providerId="AD" clId="Web-{8EC53FB0-211B-5FA4-65D7-1D6C2E6733D2}" dt="2024-02-27T19:01:08.913" v="1540"/>
        <pc:sldMkLst>
          <pc:docMk/>
          <pc:sldMk cId="1984220740" sldId="1621"/>
        </pc:sldMkLst>
      </pc:sldChg>
      <pc:sldChg chg="del">
        <pc:chgData name="Adam Rudell" userId="S::arudell@microsoft.com::a6a797f7-0d73-4a8f-a2bd-1d3c9ee13858" providerId="AD" clId="Web-{8EC53FB0-211B-5FA4-65D7-1D6C2E6733D2}" dt="2024-02-27T19:01:41.744" v="1547"/>
        <pc:sldMkLst>
          <pc:docMk/>
          <pc:sldMk cId="872228869" sldId="1622"/>
        </pc:sldMkLst>
      </pc:sldChg>
      <pc:sldChg chg="del modNotes">
        <pc:chgData name="Adam Rudell" userId="S::arudell@microsoft.com::a6a797f7-0d73-4a8f-a2bd-1d3c9ee13858" providerId="AD" clId="Web-{8EC53FB0-211B-5FA4-65D7-1D6C2E6733D2}" dt="2024-02-27T19:03:35.547" v="1567"/>
        <pc:sldMkLst>
          <pc:docMk/>
          <pc:sldMk cId="3040200700" sldId="1623"/>
        </pc:sldMkLst>
      </pc:sldChg>
      <pc:sldChg chg="del ord">
        <pc:chgData name="Adam Rudell" userId="S::arudell@microsoft.com::a6a797f7-0d73-4a8f-a2bd-1d3c9ee13858" providerId="AD" clId="Web-{8EC53FB0-211B-5FA4-65D7-1D6C2E6733D2}" dt="2024-02-27T19:04:02.799" v="1577"/>
        <pc:sldMkLst>
          <pc:docMk/>
          <pc:sldMk cId="3672876629" sldId="1624"/>
        </pc:sldMkLst>
      </pc:sldChg>
      <pc:sldChg chg="addSp delSp modSp del">
        <pc:chgData name="Adam Rudell" userId="S::arudell@microsoft.com::a6a797f7-0d73-4a8f-a2bd-1d3c9ee13858" providerId="AD" clId="Web-{8EC53FB0-211B-5FA4-65D7-1D6C2E6733D2}" dt="2024-02-27T19:02:40.966" v="1558"/>
        <pc:sldMkLst>
          <pc:docMk/>
          <pc:sldMk cId="95400460" sldId="1625"/>
        </pc:sldMkLst>
        <pc:spChg chg="add del mod">
          <ac:chgData name="Adam Rudell" userId="S::arudell@microsoft.com::a6a797f7-0d73-4a8f-a2bd-1d3c9ee13858" providerId="AD" clId="Web-{8EC53FB0-211B-5FA4-65D7-1D6C2E6733D2}" dt="2024-02-27T19:02:17.714" v="1551"/>
          <ac:spMkLst>
            <pc:docMk/>
            <pc:sldMk cId="95400460" sldId="1625"/>
            <ac:spMk id="6" creationId="{035FD461-CE5B-7372-07F5-E01915DD38B4}"/>
          </ac:spMkLst>
        </pc:spChg>
      </pc:sldChg>
      <pc:sldChg chg="modSp">
        <pc:chgData name="Adam Rudell" userId="S::arudell@microsoft.com::a6a797f7-0d73-4a8f-a2bd-1d3c9ee13858" providerId="AD" clId="Web-{8EC53FB0-211B-5FA4-65D7-1D6C2E6733D2}" dt="2024-02-27T20:57:06.568" v="5084" actId="14100"/>
        <pc:sldMkLst>
          <pc:docMk/>
          <pc:sldMk cId="1532941049" sldId="1650"/>
        </pc:sldMkLst>
        <pc:spChg chg="mod">
          <ac:chgData name="Adam Rudell" userId="S::arudell@microsoft.com::a6a797f7-0d73-4a8f-a2bd-1d3c9ee13858" providerId="AD" clId="Web-{8EC53FB0-211B-5FA4-65D7-1D6C2E6733D2}" dt="2024-02-27T20:31:41.897" v="4603" actId="20577"/>
          <ac:spMkLst>
            <pc:docMk/>
            <pc:sldMk cId="1532941049" sldId="1650"/>
            <ac:spMk id="3" creationId="{C92499B8-FEB4-6F0E-1ADD-E498FC29911F}"/>
          </ac:spMkLst>
        </pc:spChg>
        <pc:spChg chg="mod">
          <ac:chgData name="Adam Rudell" userId="S::arudell@microsoft.com::a6a797f7-0d73-4a8f-a2bd-1d3c9ee13858" providerId="AD" clId="Web-{8EC53FB0-211B-5FA4-65D7-1D6C2E6733D2}" dt="2024-02-27T20:57:06.568" v="5084" actId="14100"/>
          <ac:spMkLst>
            <pc:docMk/>
            <pc:sldMk cId="1532941049" sldId="1650"/>
            <ac:spMk id="4" creationId="{596E2828-56E5-6590-E7EF-62EA85CF4D0D}"/>
          </ac:spMkLst>
        </pc:spChg>
      </pc:sldChg>
      <pc:sldChg chg="modNotes">
        <pc:chgData name="Adam Rudell" userId="S::arudell@microsoft.com::a6a797f7-0d73-4a8f-a2bd-1d3c9ee13858" providerId="AD" clId="Web-{8EC53FB0-211B-5FA4-65D7-1D6C2E6733D2}" dt="2024-02-27T20:26:30.144" v="4505"/>
        <pc:sldMkLst>
          <pc:docMk/>
          <pc:sldMk cId="2242108431" sldId="1651"/>
        </pc:sldMkLst>
      </pc:sldChg>
      <pc:sldChg chg="modNotes">
        <pc:chgData name="Adam Rudell" userId="S::arudell@microsoft.com::a6a797f7-0d73-4a8f-a2bd-1d3c9ee13858" providerId="AD" clId="Web-{8EC53FB0-211B-5FA4-65D7-1D6C2E6733D2}" dt="2024-02-27T20:26:13.237" v="4491"/>
        <pc:sldMkLst>
          <pc:docMk/>
          <pc:sldMk cId="4015946636" sldId="1652"/>
        </pc:sldMkLst>
      </pc:sldChg>
      <pc:sldChg chg="del ord modNotes">
        <pc:chgData name="Adam Rudell" userId="S::arudell@microsoft.com::a6a797f7-0d73-4a8f-a2bd-1d3c9ee13858" providerId="AD" clId="Web-{8EC53FB0-211B-5FA4-65D7-1D6C2E6733D2}" dt="2024-02-27T20:07:29.716" v="3797"/>
        <pc:sldMkLst>
          <pc:docMk/>
          <pc:sldMk cId="766598973" sldId="1654"/>
        </pc:sldMkLst>
      </pc:sldChg>
      <pc:sldChg chg="del mod modShow modNotes">
        <pc:chgData name="Adam Rudell" userId="S::arudell@microsoft.com::a6a797f7-0d73-4a8f-a2bd-1d3c9ee13858" providerId="AD" clId="Web-{8EC53FB0-211B-5FA4-65D7-1D6C2E6733D2}" dt="2024-02-27T21:07:47.122" v="5087"/>
        <pc:sldMkLst>
          <pc:docMk/>
          <pc:sldMk cId="1481659978" sldId="1655"/>
        </pc:sldMkLst>
      </pc:sldChg>
      <pc:sldChg chg="modNotes">
        <pc:chgData name="Adam Rudell" userId="S::arudell@microsoft.com::a6a797f7-0d73-4a8f-a2bd-1d3c9ee13858" providerId="AD" clId="Web-{8EC53FB0-211B-5FA4-65D7-1D6C2E6733D2}" dt="2024-02-27T19:18:53.165" v="2212"/>
        <pc:sldMkLst>
          <pc:docMk/>
          <pc:sldMk cId="1689241879" sldId="1656"/>
        </pc:sldMkLst>
      </pc:sldChg>
      <pc:sldChg chg="modSp mod ord modShow modNotes">
        <pc:chgData name="Adam Rudell" userId="S::arudell@microsoft.com::a6a797f7-0d73-4a8f-a2bd-1d3c9ee13858" providerId="AD" clId="Web-{8EC53FB0-211B-5FA4-65D7-1D6C2E6733D2}" dt="2024-02-27T19:17:37.082" v="2162" actId="20577"/>
        <pc:sldMkLst>
          <pc:docMk/>
          <pc:sldMk cId="132149606" sldId="1657"/>
        </pc:sldMkLst>
        <pc:spChg chg="mod">
          <ac:chgData name="Adam Rudell" userId="S::arudell@microsoft.com::a6a797f7-0d73-4a8f-a2bd-1d3c9ee13858" providerId="AD" clId="Web-{8EC53FB0-211B-5FA4-65D7-1D6C2E6733D2}" dt="2024-02-27T19:17:37.082" v="2162" actId="20577"/>
          <ac:spMkLst>
            <pc:docMk/>
            <pc:sldMk cId="132149606" sldId="1657"/>
            <ac:spMk id="3" creationId="{6E445B1A-775A-B718-CC31-CB1D5D4F1132}"/>
          </ac:spMkLst>
        </pc:spChg>
      </pc:sldChg>
      <pc:sldChg chg="modNotes">
        <pc:chgData name="Adam Rudell" userId="S::arudell@microsoft.com::a6a797f7-0d73-4a8f-a2bd-1d3c9ee13858" providerId="AD" clId="Web-{8EC53FB0-211B-5FA4-65D7-1D6C2E6733D2}" dt="2024-02-27T17:14:37.379" v="1"/>
        <pc:sldMkLst>
          <pc:docMk/>
          <pc:sldMk cId="1727125433" sldId="1658"/>
        </pc:sldMkLst>
      </pc:sldChg>
      <pc:sldChg chg="addSp modSp new modNotes">
        <pc:chgData name="Adam Rudell" userId="S::arudell@microsoft.com::a6a797f7-0d73-4a8f-a2bd-1d3c9ee13858" providerId="AD" clId="Web-{8EC53FB0-211B-5FA4-65D7-1D6C2E6733D2}" dt="2024-02-27T19:00:37.427" v="1533"/>
        <pc:sldMkLst>
          <pc:docMk/>
          <pc:sldMk cId="1148592684" sldId="1659"/>
        </pc:sldMkLst>
        <pc:spChg chg="mod">
          <ac:chgData name="Adam Rudell" userId="S::arudell@microsoft.com::a6a797f7-0d73-4a8f-a2bd-1d3c9ee13858" providerId="AD" clId="Web-{8EC53FB0-211B-5FA4-65D7-1D6C2E6733D2}" dt="2024-02-27T18:59:27.939" v="1509" actId="20577"/>
          <ac:spMkLst>
            <pc:docMk/>
            <pc:sldMk cId="1148592684" sldId="1659"/>
            <ac:spMk id="2" creationId="{0C73D526-5379-80BC-5C51-954A4A4EC0C0}"/>
          </ac:spMkLst>
        </pc:spChg>
        <pc:spChg chg="mod">
          <ac:chgData name="Adam Rudell" userId="S::arudell@microsoft.com::a6a797f7-0d73-4a8f-a2bd-1d3c9ee13858" providerId="AD" clId="Web-{8EC53FB0-211B-5FA4-65D7-1D6C2E6733D2}" dt="2024-02-27T18:59:36.955" v="1513" actId="20577"/>
          <ac:spMkLst>
            <pc:docMk/>
            <pc:sldMk cId="1148592684" sldId="1659"/>
            <ac:spMk id="3" creationId="{8FE8A87A-C92F-EBF4-D725-4C6F80D854D4}"/>
          </ac:spMkLst>
        </pc:spChg>
        <pc:graphicFrameChg chg="add mod">
          <ac:chgData name="Adam Rudell" userId="S::arudell@microsoft.com::a6a797f7-0d73-4a8f-a2bd-1d3c9ee13858" providerId="AD" clId="Web-{8EC53FB0-211B-5FA4-65D7-1D6C2E6733D2}" dt="2024-02-27T18:59:38.314" v="1514"/>
          <ac:graphicFrameMkLst>
            <pc:docMk/>
            <pc:sldMk cId="1148592684" sldId="1659"/>
            <ac:graphicFrameMk id="7" creationId="{C0CFFDE0-BE6E-5FDC-6B6D-0C34A24627FD}"/>
          </ac:graphicFrameMkLst>
        </pc:graphicFrameChg>
      </pc:sldChg>
      <pc:sldChg chg="addSp delSp modSp new modNotes">
        <pc:chgData name="Adam Rudell" userId="S::arudell@microsoft.com::a6a797f7-0d73-4a8f-a2bd-1d3c9ee13858" providerId="AD" clId="Web-{8EC53FB0-211B-5FA4-65D7-1D6C2E6733D2}" dt="2024-02-27T19:01:06.210" v="1539"/>
        <pc:sldMkLst>
          <pc:docMk/>
          <pc:sldMk cId="1664588058" sldId="1660"/>
        </pc:sldMkLst>
        <pc:spChg chg="mod">
          <ac:chgData name="Adam Rudell" userId="S::arudell@microsoft.com::a6a797f7-0d73-4a8f-a2bd-1d3c9ee13858" providerId="AD" clId="Web-{8EC53FB0-211B-5FA4-65D7-1D6C2E6733D2}" dt="2024-02-27T19:00:55.163" v="1536" actId="20577"/>
          <ac:spMkLst>
            <pc:docMk/>
            <pc:sldMk cId="1664588058" sldId="1660"/>
            <ac:spMk id="2" creationId="{9E2B5DE0-C4D7-10EB-CE97-889333FCE799}"/>
          </ac:spMkLst>
        </pc:spChg>
        <pc:spChg chg="del">
          <ac:chgData name="Adam Rudell" userId="S::arudell@microsoft.com::a6a797f7-0d73-4a8f-a2bd-1d3c9ee13858" providerId="AD" clId="Web-{8EC53FB0-211B-5FA4-65D7-1D6C2E6733D2}" dt="2024-02-27T19:00:51.256" v="1535"/>
          <ac:spMkLst>
            <pc:docMk/>
            <pc:sldMk cId="1664588058" sldId="1660"/>
            <ac:spMk id="3" creationId="{C62F1D1C-F46F-EB4B-FABA-59CBEBC88C12}"/>
          </ac:spMkLst>
        </pc:spChg>
        <pc:graphicFrameChg chg="add mod ord modGraphic">
          <ac:chgData name="Adam Rudell" userId="S::arudell@microsoft.com::a6a797f7-0d73-4a8f-a2bd-1d3c9ee13858" providerId="AD" clId="Web-{8EC53FB0-211B-5FA4-65D7-1D6C2E6733D2}" dt="2024-02-27T19:00:51.256" v="1535"/>
          <ac:graphicFrameMkLst>
            <pc:docMk/>
            <pc:sldMk cId="1664588058" sldId="1660"/>
            <ac:graphicFrameMk id="7" creationId="{0F38BB1C-DB1F-F9CC-1196-2F0F39AACAA9}"/>
          </ac:graphicFrameMkLst>
        </pc:graphicFrameChg>
      </pc:sldChg>
      <pc:sldChg chg="modSp new modNotes">
        <pc:chgData name="Adam Rudell" userId="S::arudell@microsoft.com::a6a797f7-0d73-4a8f-a2bd-1d3c9ee13858" providerId="AD" clId="Web-{8EC53FB0-211B-5FA4-65D7-1D6C2E6733D2}" dt="2024-02-27T19:01:38.587" v="1546" actId="20577"/>
        <pc:sldMkLst>
          <pc:docMk/>
          <pc:sldMk cId="4002192166" sldId="1661"/>
        </pc:sldMkLst>
        <pc:spChg chg="mod">
          <ac:chgData name="Adam Rudell" userId="S::arudell@microsoft.com::a6a797f7-0d73-4a8f-a2bd-1d3c9ee13858" providerId="AD" clId="Web-{8EC53FB0-211B-5FA4-65D7-1D6C2E6733D2}" dt="2024-02-27T19:01:38.587" v="1546" actId="20577"/>
          <ac:spMkLst>
            <pc:docMk/>
            <pc:sldMk cId="4002192166" sldId="1661"/>
            <ac:spMk id="2" creationId="{D165513E-D087-A501-037B-323B09BAB751}"/>
          </ac:spMkLst>
        </pc:spChg>
        <pc:spChg chg="mod">
          <ac:chgData name="Adam Rudell" userId="S::arudell@microsoft.com::a6a797f7-0d73-4a8f-a2bd-1d3c9ee13858" providerId="AD" clId="Web-{8EC53FB0-211B-5FA4-65D7-1D6C2E6733D2}" dt="2024-02-27T19:01:33.243" v="1544" actId="20577"/>
          <ac:spMkLst>
            <pc:docMk/>
            <pc:sldMk cId="4002192166" sldId="1661"/>
            <ac:spMk id="3" creationId="{DDF75A83-F8F7-C760-3665-63CC80CEFD5A}"/>
          </ac:spMkLst>
        </pc:spChg>
      </pc:sldChg>
      <pc:sldChg chg="modSp new modNotes">
        <pc:chgData name="Adam Rudell" userId="S::arudell@microsoft.com::a6a797f7-0d73-4a8f-a2bd-1d3c9ee13858" providerId="AD" clId="Web-{8EC53FB0-211B-5FA4-65D7-1D6C2E6733D2}" dt="2024-02-27T19:02:36.341" v="1557" actId="20577"/>
        <pc:sldMkLst>
          <pc:docMk/>
          <pc:sldMk cId="2905476990" sldId="1662"/>
        </pc:sldMkLst>
        <pc:spChg chg="mod">
          <ac:chgData name="Adam Rudell" userId="S::arudell@microsoft.com::a6a797f7-0d73-4a8f-a2bd-1d3c9ee13858" providerId="AD" clId="Web-{8EC53FB0-211B-5FA4-65D7-1D6C2E6733D2}" dt="2024-02-27T19:02:36.341" v="1557" actId="20577"/>
          <ac:spMkLst>
            <pc:docMk/>
            <pc:sldMk cId="2905476990" sldId="1662"/>
            <ac:spMk id="2" creationId="{82869CBD-A686-A02A-AA85-6050369C2659}"/>
          </ac:spMkLst>
        </pc:spChg>
        <pc:spChg chg="mod">
          <ac:chgData name="Adam Rudell" userId="S::arudell@microsoft.com::a6a797f7-0d73-4a8f-a2bd-1d3c9ee13858" providerId="AD" clId="Web-{8EC53FB0-211B-5FA4-65D7-1D6C2E6733D2}" dt="2024-02-27T19:02:26.934" v="1554" actId="20577"/>
          <ac:spMkLst>
            <pc:docMk/>
            <pc:sldMk cId="2905476990" sldId="1662"/>
            <ac:spMk id="3" creationId="{855E3460-430F-4AED-BADE-99F75EBA9392}"/>
          </ac:spMkLst>
        </pc:spChg>
      </pc:sldChg>
      <pc:sldChg chg="addSp modSp new modNotes">
        <pc:chgData name="Adam Rudell" userId="S::arudell@microsoft.com::a6a797f7-0d73-4a8f-a2bd-1d3c9ee13858" providerId="AD" clId="Web-{8EC53FB0-211B-5FA4-65D7-1D6C2E6733D2}" dt="2024-02-27T19:03:32.875" v="1566" actId="20577"/>
        <pc:sldMkLst>
          <pc:docMk/>
          <pc:sldMk cId="3477086664" sldId="1663"/>
        </pc:sldMkLst>
        <pc:spChg chg="mod">
          <ac:chgData name="Adam Rudell" userId="S::arudell@microsoft.com::a6a797f7-0d73-4a8f-a2bd-1d3c9ee13858" providerId="AD" clId="Web-{8EC53FB0-211B-5FA4-65D7-1D6C2E6733D2}" dt="2024-02-27T19:03:32.875" v="1566" actId="20577"/>
          <ac:spMkLst>
            <pc:docMk/>
            <pc:sldMk cId="3477086664" sldId="1663"/>
            <ac:spMk id="2" creationId="{D0A681CC-472D-D8A4-0F7B-08814E279009}"/>
          </ac:spMkLst>
        </pc:spChg>
        <pc:spChg chg="mod">
          <ac:chgData name="Adam Rudell" userId="S::arudell@microsoft.com::a6a797f7-0d73-4a8f-a2bd-1d3c9ee13858" providerId="AD" clId="Web-{8EC53FB0-211B-5FA4-65D7-1D6C2E6733D2}" dt="2024-02-27T19:03:15.124" v="1563" actId="20577"/>
          <ac:spMkLst>
            <pc:docMk/>
            <pc:sldMk cId="3477086664" sldId="1663"/>
            <ac:spMk id="3" creationId="{08D4872A-1549-E608-FFBD-5D0F437C7A08}"/>
          </ac:spMkLst>
        </pc:spChg>
        <pc:graphicFrameChg chg="add mod">
          <ac:chgData name="Adam Rudell" userId="S::arudell@microsoft.com::a6a797f7-0d73-4a8f-a2bd-1d3c9ee13858" providerId="AD" clId="Web-{8EC53FB0-211B-5FA4-65D7-1D6C2E6733D2}" dt="2024-02-27T19:03:22.484" v="1565" actId="1076"/>
          <ac:graphicFrameMkLst>
            <pc:docMk/>
            <pc:sldMk cId="3477086664" sldId="1663"/>
            <ac:graphicFrameMk id="7" creationId="{8B549C8B-E921-8D72-01E1-0A5F19704E14}"/>
          </ac:graphicFrameMkLst>
        </pc:graphicFrameChg>
      </pc:sldChg>
      <pc:sldChg chg="addSp modSp new modNotes">
        <pc:chgData name="Adam Rudell" userId="S::arudell@microsoft.com::a6a797f7-0d73-4a8f-a2bd-1d3c9ee13858" providerId="AD" clId="Web-{8EC53FB0-211B-5FA4-65D7-1D6C2E6733D2}" dt="2024-02-27T19:08:20.205" v="1979"/>
        <pc:sldMkLst>
          <pc:docMk/>
          <pc:sldMk cId="150949100" sldId="1664"/>
        </pc:sldMkLst>
        <pc:spChg chg="mod">
          <ac:chgData name="Adam Rudell" userId="S::arudell@microsoft.com::a6a797f7-0d73-4a8f-a2bd-1d3c9ee13858" providerId="AD" clId="Web-{8EC53FB0-211B-5FA4-65D7-1D6C2E6733D2}" dt="2024-02-27T19:03:47.142" v="1570" actId="20577"/>
          <ac:spMkLst>
            <pc:docMk/>
            <pc:sldMk cId="150949100" sldId="1664"/>
            <ac:spMk id="2" creationId="{BCD5037E-4CFC-E5AD-A74E-E18A70F1E4D8}"/>
          </ac:spMkLst>
        </pc:spChg>
        <pc:spChg chg="mod">
          <ac:chgData name="Adam Rudell" userId="S::arudell@microsoft.com::a6a797f7-0d73-4a8f-a2bd-1d3c9ee13858" providerId="AD" clId="Web-{8EC53FB0-211B-5FA4-65D7-1D6C2E6733D2}" dt="2024-02-27T19:03:56.642" v="1574" actId="20577"/>
          <ac:spMkLst>
            <pc:docMk/>
            <pc:sldMk cId="150949100" sldId="1664"/>
            <ac:spMk id="3" creationId="{15125F17-A7D1-A20B-58E5-FF9B05A93DCF}"/>
          </ac:spMkLst>
        </pc:spChg>
        <pc:graphicFrameChg chg="add mod modGraphic">
          <ac:chgData name="Adam Rudell" userId="S::arudell@microsoft.com::a6a797f7-0d73-4a8f-a2bd-1d3c9ee13858" providerId="AD" clId="Web-{8EC53FB0-211B-5FA4-65D7-1D6C2E6733D2}" dt="2024-02-27T19:08:20.205" v="1979"/>
          <ac:graphicFrameMkLst>
            <pc:docMk/>
            <pc:sldMk cId="150949100" sldId="1664"/>
            <ac:graphicFrameMk id="7" creationId="{7AE5C9B3-3670-7739-FE4A-E5189AB9F9E1}"/>
          </ac:graphicFrameMkLst>
        </pc:graphicFrameChg>
      </pc:sldChg>
      <pc:sldChg chg="addSp delSp modSp new modNotes">
        <pc:chgData name="Adam Rudell" userId="S::arudell@microsoft.com::a6a797f7-0d73-4a8f-a2bd-1d3c9ee13858" providerId="AD" clId="Web-{8EC53FB0-211B-5FA4-65D7-1D6C2E6733D2}" dt="2024-02-27T19:10:46.370" v="1986" actId="1076"/>
        <pc:sldMkLst>
          <pc:docMk/>
          <pc:sldMk cId="1720766959" sldId="1665"/>
        </pc:sldMkLst>
        <pc:spChg chg="mod">
          <ac:chgData name="Adam Rudell" userId="S::arudell@microsoft.com::a6a797f7-0d73-4a8f-a2bd-1d3c9ee13858" providerId="AD" clId="Web-{8EC53FB0-211B-5FA4-65D7-1D6C2E6733D2}" dt="2024-02-27T19:10:35.760" v="1985" actId="20577"/>
          <ac:spMkLst>
            <pc:docMk/>
            <pc:sldMk cId="1720766959" sldId="1665"/>
            <ac:spMk id="2" creationId="{0752F91E-090D-871D-7FD1-6A4EE69367DD}"/>
          </ac:spMkLst>
        </pc:spChg>
        <pc:spChg chg="del">
          <ac:chgData name="Adam Rudell" userId="S::arudell@microsoft.com::a6a797f7-0d73-4a8f-a2bd-1d3c9ee13858" providerId="AD" clId="Web-{8EC53FB0-211B-5FA4-65D7-1D6C2E6733D2}" dt="2024-02-27T19:10:30.103" v="1982"/>
          <ac:spMkLst>
            <pc:docMk/>
            <pc:sldMk cId="1720766959" sldId="1665"/>
            <ac:spMk id="3" creationId="{7C463946-4FE4-F133-F5EA-ABE7C8484173}"/>
          </ac:spMkLst>
        </pc:spChg>
        <pc:graphicFrameChg chg="add mod ord modGraphic">
          <ac:chgData name="Adam Rudell" userId="S::arudell@microsoft.com::a6a797f7-0d73-4a8f-a2bd-1d3c9ee13858" providerId="AD" clId="Web-{8EC53FB0-211B-5FA4-65D7-1D6C2E6733D2}" dt="2024-02-27T19:10:46.370" v="1986" actId="1076"/>
          <ac:graphicFrameMkLst>
            <pc:docMk/>
            <pc:sldMk cId="1720766959" sldId="1665"/>
            <ac:graphicFrameMk id="7" creationId="{B85BB2CD-39BE-2137-A1A7-537676A57DBA}"/>
          </ac:graphicFrameMkLst>
        </pc:graphicFrameChg>
      </pc:sldChg>
      <pc:sldChg chg="addSp delSp modSp new modNotes">
        <pc:chgData name="Adam Rudell" userId="S::arudell@microsoft.com::a6a797f7-0d73-4a8f-a2bd-1d3c9ee13858" providerId="AD" clId="Web-{8EC53FB0-211B-5FA4-65D7-1D6C2E6733D2}" dt="2024-02-27T19:12:11.953" v="2003" actId="1076"/>
        <pc:sldMkLst>
          <pc:docMk/>
          <pc:sldMk cId="3186718883" sldId="1666"/>
        </pc:sldMkLst>
        <pc:spChg chg="mod">
          <ac:chgData name="Adam Rudell" userId="S::arudell@microsoft.com::a6a797f7-0d73-4a8f-a2bd-1d3c9ee13858" providerId="AD" clId="Web-{8EC53FB0-211B-5FA4-65D7-1D6C2E6733D2}" dt="2024-02-27T19:11:24.357" v="1990" actId="20577"/>
          <ac:spMkLst>
            <pc:docMk/>
            <pc:sldMk cId="3186718883" sldId="1666"/>
            <ac:spMk id="2" creationId="{5D5B101E-7010-87AB-0590-E29086FB2BAC}"/>
          </ac:spMkLst>
        </pc:spChg>
        <pc:spChg chg="del">
          <ac:chgData name="Adam Rudell" userId="S::arudell@microsoft.com::a6a797f7-0d73-4a8f-a2bd-1d3c9ee13858" providerId="AD" clId="Web-{8EC53FB0-211B-5FA4-65D7-1D6C2E6733D2}" dt="2024-02-27T19:11:14.591" v="1989"/>
          <ac:spMkLst>
            <pc:docMk/>
            <pc:sldMk cId="3186718883" sldId="1666"/>
            <ac:spMk id="3" creationId="{7F648823-F6FE-BBE1-7266-27564E262B50}"/>
          </ac:spMkLst>
        </pc:spChg>
        <pc:graphicFrameChg chg="add mod ord modGraphic">
          <ac:chgData name="Adam Rudell" userId="S::arudell@microsoft.com::a6a797f7-0d73-4a8f-a2bd-1d3c9ee13858" providerId="AD" clId="Web-{8EC53FB0-211B-5FA4-65D7-1D6C2E6733D2}" dt="2024-02-27T19:12:11.953" v="2003" actId="1076"/>
          <ac:graphicFrameMkLst>
            <pc:docMk/>
            <pc:sldMk cId="3186718883" sldId="1666"/>
            <ac:graphicFrameMk id="7" creationId="{5BE2F742-8A23-F5B9-F7D2-2A41FBE86D86}"/>
          </ac:graphicFrameMkLst>
        </pc:graphicFrameChg>
      </pc:sldChg>
      <pc:sldChg chg="addSp delSp modSp new modNotes">
        <pc:chgData name="Adam Rudell" userId="S::arudell@microsoft.com::a6a797f7-0d73-4a8f-a2bd-1d3c9ee13858" providerId="AD" clId="Web-{8EC53FB0-211B-5FA4-65D7-1D6C2E6733D2}" dt="2024-02-27T19:12:06.859" v="2002" actId="1076"/>
        <pc:sldMkLst>
          <pc:docMk/>
          <pc:sldMk cId="325365548" sldId="1667"/>
        </pc:sldMkLst>
        <pc:spChg chg="mod">
          <ac:chgData name="Adam Rudell" userId="S::arudell@microsoft.com::a6a797f7-0d73-4a8f-a2bd-1d3c9ee13858" providerId="AD" clId="Web-{8EC53FB0-211B-5FA4-65D7-1D6C2E6733D2}" dt="2024-02-27T19:11:58.624" v="1999" actId="20577"/>
          <ac:spMkLst>
            <pc:docMk/>
            <pc:sldMk cId="325365548" sldId="1667"/>
            <ac:spMk id="2" creationId="{4FD4C527-4492-3B86-000B-888B39C33D3B}"/>
          </ac:spMkLst>
        </pc:spChg>
        <pc:spChg chg="del mod">
          <ac:chgData name="Adam Rudell" userId="S::arudell@microsoft.com::a6a797f7-0d73-4a8f-a2bd-1d3c9ee13858" providerId="AD" clId="Web-{8EC53FB0-211B-5FA4-65D7-1D6C2E6733D2}" dt="2024-02-27T19:12:02.547" v="2001"/>
          <ac:spMkLst>
            <pc:docMk/>
            <pc:sldMk cId="325365548" sldId="1667"/>
            <ac:spMk id="3" creationId="{C0873208-D1A0-63E6-32ED-3260B8801526}"/>
          </ac:spMkLst>
        </pc:spChg>
        <pc:graphicFrameChg chg="add mod">
          <ac:chgData name="Adam Rudell" userId="S::arudell@microsoft.com::a6a797f7-0d73-4a8f-a2bd-1d3c9ee13858" providerId="AD" clId="Web-{8EC53FB0-211B-5FA4-65D7-1D6C2E6733D2}" dt="2024-02-27T19:12:06.859" v="2002" actId="1076"/>
          <ac:graphicFrameMkLst>
            <pc:docMk/>
            <pc:sldMk cId="325365548" sldId="1667"/>
            <ac:graphicFrameMk id="7" creationId="{5C952107-3662-5852-3A45-2F9F8415D6F2}"/>
          </ac:graphicFrameMkLst>
        </pc:graphicFrameChg>
      </pc:sldChg>
      <pc:sldChg chg="modSp add replId modNotes">
        <pc:chgData name="Adam Rudell" userId="S::arudell@microsoft.com::a6a797f7-0d73-4a8f-a2bd-1d3c9ee13858" providerId="AD" clId="Web-{8EC53FB0-211B-5FA4-65D7-1D6C2E6733D2}" dt="2024-02-27T20:27:00.990" v="4563"/>
        <pc:sldMkLst>
          <pc:docMk/>
          <pc:sldMk cId="3518494193" sldId="1668"/>
        </pc:sldMkLst>
        <pc:spChg chg="mod">
          <ac:chgData name="Adam Rudell" userId="S::arudell@microsoft.com::a6a797f7-0d73-4a8f-a2bd-1d3c9ee13858" providerId="AD" clId="Web-{8EC53FB0-211B-5FA4-65D7-1D6C2E6733D2}" dt="2024-02-27T20:07:21.263" v="3795" actId="20577"/>
          <ac:spMkLst>
            <pc:docMk/>
            <pc:sldMk cId="3518494193" sldId="1668"/>
            <ac:spMk id="8" creationId="{FE4A7E30-8D92-48A5-A5FD-F84741BCB988}"/>
          </ac:spMkLst>
        </pc:spChg>
        <pc:graphicFrameChg chg="modGraphic">
          <ac:chgData name="Adam Rudell" userId="S::arudell@microsoft.com::a6a797f7-0d73-4a8f-a2bd-1d3c9ee13858" providerId="AD" clId="Web-{8EC53FB0-211B-5FA4-65D7-1D6C2E6733D2}" dt="2024-02-27T20:09:38.708" v="3982" actId="20577"/>
          <ac:graphicFrameMkLst>
            <pc:docMk/>
            <pc:sldMk cId="3518494193" sldId="1668"/>
            <ac:graphicFrameMk id="10" creationId="{41925E98-A620-00DD-A33F-1A48449DB633}"/>
          </ac:graphicFrameMkLst>
        </pc:graphicFrameChg>
      </pc:sldChg>
      <pc:sldChg chg="modSp add replId modNotes">
        <pc:chgData name="Adam Rudell" userId="S::arudell@microsoft.com::a6a797f7-0d73-4a8f-a2bd-1d3c9ee13858" providerId="AD" clId="Web-{8EC53FB0-211B-5FA4-65D7-1D6C2E6733D2}" dt="2024-02-27T21:09:54.880" v="5307" actId="20577"/>
        <pc:sldMkLst>
          <pc:docMk/>
          <pc:sldMk cId="889086911" sldId="1669"/>
        </pc:sldMkLst>
        <pc:spChg chg="mod">
          <ac:chgData name="Adam Rudell" userId="S::arudell@microsoft.com::a6a797f7-0d73-4a8f-a2bd-1d3c9ee13858" providerId="AD" clId="Web-{8EC53FB0-211B-5FA4-65D7-1D6C2E6733D2}" dt="2024-02-27T21:07:53.435" v="5090" actId="20577"/>
          <ac:spMkLst>
            <pc:docMk/>
            <pc:sldMk cId="889086911" sldId="1669"/>
            <ac:spMk id="8" creationId="{FE4A7E30-8D92-48A5-A5FD-F84741BCB988}"/>
          </ac:spMkLst>
        </pc:spChg>
        <pc:graphicFrameChg chg="modGraphic">
          <ac:chgData name="Adam Rudell" userId="S::arudell@microsoft.com::a6a797f7-0d73-4a8f-a2bd-1d3c9ee13858" providerId="AD" clId="Web-{8EC53FB0-211B-5FA4-65D7-1D6C2E6733D2}" dt="2024-02-27T21:09:54.880" v="5307" actId="20577"/>
          <ac:graphicFrameMkLst>
            <pc:docMk/>
            <pc:sldMk cId="889086911" sldId="1669"/>
            <ac:graphicFrameMk id="10" creationId="{41925E98-A620-00DD-A33F-1A48449DB63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C367E-33AE-4F9F-914B-E90130DEFA2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6FB5CAA-94D1-479E-8C02-DBF10E4DFE55}">
      <dgm:prSet/>
      <dgm:spPr/>
      <dgm:t>
        <a:bodyPr/>
        <a:lstStyle/>
        <a:p>
          <a:r>
            <a:rPr lang="en-US" baseline="0"/>
            <a:t>The API service (SDNAPI.exe) is the service that provides the northbound entry point to the NC</a:t>
          </a:r>
          <a:endParaRPr lang="en-US"/>
        </a:p>
      </dgm:t>
    </dgm:pt>
    <dgm:pt modelId="{E640D1F8-BB20-4AE4-9105-8B5EE06D87A2}" type="parTrans" cxnId="{760EB941-6ADE-4AE3-BDBD-5B2A02D495AD}">
      <dgm:prSet/>
      <dgm:spPr/>
      <dgm:t>
        <a:bodyPr/>
        <a:lstStyle/>
        <a:p>
          <a:endParaRPr lang="en-US"/>
        </a:p>
      </dgm:t>
    </dgm:pt>
    <dgm:pt modelId="{0DE94CAA-3DB1-4E81-A4DF-1645BF94C7AA}" type="sibTrans" cxnId="{760EB941-6ADE-4AE3-BDBD-5B2A02D495AD}">
      <dgm:prSet/>
      <dgm:spPr/>
      <dgm:t>
        <a:bodyPr/>
        <a:lstStyle/>
        <a:p>
          <a:endParaRPr lang="en-US"/>
        </a:p>
      </dgm:t>
    </dgm:pt>
    <dgm:pt modelId="{A8487A82-1F77-4603-9FB5-4FE1B4DAD7A7}">
      <dgm:prSet/>
      <dgm:spPr/>
      <dgm:t>
        <a:bodyPr/>
        <a:lstStyle/>
        <a:p>
          <a:r>
            <a:rPr lang="en-US" baseline="0"/>
            <a:t>Every REST or Powershell client will end up calling this service</a:t>
          </a:r>
          <a:endParaRPr lang="en-US"/>
        </a:p>
      </dgm:t>
    </dgm:pt>
    <dgm:pt modelId="{88CAEDCD-0CEC-46A7-AE78-1E14E3E2CE62}" type="parTrans" cxnId="{4CC62E4B-5F13-46D6-ADB0-04459682ED5D}">
      <dgm:prSet/>
      <dgm:spPr/>
      <dgm:t>
        <a:bodyPr/>
        <a:lstStyle/>
        <a:p>
          <a:endParaRPr lang="en-US"/>
        </a:p>
      </dgm:t>
    </dgm:pt>
    <dgm:pt modelId="{38C24445-66DA-4F19-BF2E-98FBB1AA3AC6}" type="sibTrans" cxnId="{4CC62E4B-5F13-46D6-ADB0-04459682ED5D}">
      <dgm:prSet/>
      <dgm:spPr/>
      <dgm:t>
        <a:bodyPr/>
        <a:lstStyle/>
        <a:p>
          <a:endParaRPr lang="en-US"/>
        </a:p>
      </dgm:t>
    </dgm:pt>
    <dgm:pt modelId="{34D6B86F-9668-4850-9D8A-FF6DAABB21FB}">
      <dgm:prSet/>
      <dgm:spPr/>
      <dgm:t>
        <a:bodyPr/>
        <a:lstStyle/>
        <a:p>
          <a:r>
            <a:rPr lang="en-US" baseline="0"/>
            <a:t>Requests are rerouted to the appropriate NC service for handling</a:t>
          </a:r>
          <a:endParaRPr lang="en-US"/>
        </a:p>
      </dgm:t>
    </dgm:pt>
    <dgm:pt modelId="{F0CD9DBA-7FAB-4DC8-ABE4-4484E6BCCD99}" type="parTrans" cxnId="{53A61253-C355-482E-B0C4-2763DB001B5A}">
      <dgm:prSet/>
      <dgm:spPr/>
      <dgm:t>
        <a:bodyPr/>
        <a:lstStyle/>
        <a:p>
          <a:endParaRPr lang="en-US"/>
        </a:p>
      </dgm:t>
    </dgm:pt>
    <dgm:pt modelId="{0C5D1FA5-65B4-4279-8C5B-9547AED2066C}" type="sibTrans" cxnId="{53A61253-C355-482E-B0C4-2763DB001B5A}">
      <dgm:prSet/>
      <dgm:spPr/>
      <dgm:t>
        <a:bodyPr/>
        <a:lstStyle/>
        <a:p>
          <a:endParaRPr lang="en-US"/>
        </a:p>
      </dgm:t>
    </dgm:pt>
    <dgm:pt modelId="{A98464A4-00C4-42B2-AC62-4F0202050BE7}" type="pres">
      <dgm:prSet presAssocID="{C45C367E-33AE-4F9F-914B-E90130DEFA21}" presName="hierChild1" presStyleCnt="0">
        <dgm:presLayoutVars>
          <dgm:chPref val="1"/>
          <dgm:dir/>
          <dgm:animOne val="branch"/>
          <dgm:animLvl val="lvl"/>
          <dgm:resizeHandles/>
        </dgm:presLayoutVars>
      </dgm:prSet>
      <dgm:spPr/>
    </dgm:pt>
    <dgm:pt modelId="{C5E10E90-DC45-408F-8E9B-8666A9C2DA6F}" type="pres">
      <dgm:prSet presAssocID="{B6FB5CAA-94D1-479E-8C02-DBF10E4DFE55}" presName="hierRoot1" presStyleCnt="0"/>
      <dgm:spPr/>
    </dgm:pt>
    <dgm:pt modelId="{D4898BB6-0720-49C4-BA59-E7597ADF1A31}" type="pres">
      <dgm:prSet presAssocID="{B6FB5CAA-94D1-479E-8C02-DBF10E4DFE55}" presName="composite" presStyleCnt="0"/>
      <dgm:spPr/>
    </dgm:pt>
    <dgm:pt modelId="{EA07035C-E9DA-4812-AB8E-1EC7DFEF2164}" type="pres">
      <dgm:prSet presAssocID="{B6FB5CAA-94D1-479E-8C02-DBF10E4DFE55}" presName="background" presStyleLbl="node0" presStyleIdx="0" presStyleCnt="3"/>
      <dgm:spPr/>
    </dgm:pt>
    <dgm:pt modelId="{389EA542-5C74-4487-8AD8-17983CC89B66}" type="pres">
      <dgm:prSet presAssocID="{B6FB5CAA-94D1-479E-8C02-DBF10E4DFE55}" presName="text" presStyleLbl="fgAcc0" presStyleIdx="0" presStyleCnt="3">
        <dgm:presLayoutVars>
          <dgm:chPref val="3"/>
        </dgm:presLayoutVars>
      </dgm:prSet>
      <dgm:spPr/>
    </dgm:pt>
    <dgm:pt modelId="{172AA67A-1E45-4A2D-B2CD-C80F84C103C2}" type="pres">
      <dgm:prSet presAssocID="{B6FB5CAA-94D1-479E-8C02-DBF10E4DFE55}" presName="hierChild2" presStyleCnt="0"/>
      <dgm:spPr/>
    </dgm:pt>
    <dgm:pt modelId="{7FE17B00-41CE-47DE-8DD7-D1BEC69C3CF1}" type="pres">
      <dgm:prSet presAssocID="{A8487A82-1F77-4603-9FB5-4FE1B4DAD7A7}" presName="hierRoot1" presStyleCnt="0"/>
      <dgm:spPr/>
    </dgm:pt>
    <dgm:pt modelId="{4DCD0A52-00E4-463C-948E-B8C9E44BFB1D}" type="pres">
      <dgm:prSet presAssocID="{A8487A82-1F77-4603-9FB5-4FE1B4DAD7A7}" presName="composite" presStyleCnt="0"/>
      <dgm:spPr/>
    </dgm:pt>
    <dgm:pt modelId="{319C5E64-3235-4969-BC66-AF08B10A4C8F}" type="pres">
      <dgm:prSet presAssocID="{A8487A82-1F77-4603-9FB5-4FE1B4DAD7A7}" presName="background" presStyleLbl="node0" presStyleIdx="1" presStyleCnt="3"/>
      <dgm:spPr/>
    </dgm:pt>
    <dgm:pt modelId="{5A0ABD63-2B5E-45EB-B059-4DC4EE6EED07}" type="pres">
      <dgm:prSet presAssocID="{A8487A82-1F77-4603-9FB5-4FE1B4DAD7A7}" presName="text" presStyleLbl="fgAcc0" presStyleIdx="1" presStyleCnt="3">
        <dgm:presLayoutVars>
          <dgm:chPref val="3"/>
        </dgm:presLayoutVars>
      </dgm:prSet>
      <dgm:spPr/>
    </dgm:pt>
    <dgm:pt modelId="{F2A0F546-9AD7-4E43-B4F3-B59F7812CF28}" type="pres">
      <dgm:prSet presAssocID="{A8487A82-1F77-4603-9FB5-4FE1B4DAD7A7}" presName="hierChild2" presStyleCnt="0"/>
      <dgm:spPr/>
    </dgm:pt>
    <dgm:pt modelId="{5E8E9E35-038C-45F5-A43F-57254BE0687F}" type="pres">
      <dgm:prSet presAssocID="{34D6B86F-9668-4850-9D8A-FF6DAABB21FB}" presName="hierRoot1" presStyleCnt="0"/>
      <dgm:spPr/>
    </dgm:pt>
    <dgm:pt modelId="{F5F8955F-D6CA-4CCF-8D7A-8AE294B57080}" type="pres">
      <dgm:prSet presAssocID="{34D6B86F-9668-4850-9D8A-FF6DAABB21FB}" presName="composite" presStyleCnt="0"/>
      <dgm:spPr/>
    </dgm:pt>
    <dgm:pt modelId="{013C8D38-84E5-4E6C-BC75-5F759D7FAD53}" type="pres">
      <dgm:prSet presAssocID="{34D6B86F-9668-4850-9D8A-FF6DAABB21FB}" presName="background" presStyleLbl="node0" presStyleIdx="2" presStyleCnt="3"/>
      <dgm:spPr/>
    </dgm:pt>
    <dgm:pt modelId="{DCC94458-4CD3-46AF-8D25-4A628405C524}" type="pres">
      <dgm:prSet presAssocID="{34D6B86F-9668-4850-9D8A-FF6DAABB21FB}" presName="text" presStyleLbl="fgAcc0" presStyleIdx="2" presStyleCnt="3">
        <dgm:presLayoutVars>
          <dgm:chPref val="3"/>
        </dgm:presLayoutVars>
      </dgm:prSet>
      <dgm:spPr/>
    </dgm:pt>
    <dgm:pt modelId="{EA604B86-DE0D-4185-AD44-7E4F9DD5E06A}" type="pres">
      <dgm:prSet presAssocID="{34D6B86F-9668-4850-9D8A-FF6DAABB21FB}" presName="hierChild2" presStyleCnt="0"/>
      <dgm:spPr/>
    </dgm:pt>
  </dgm:ptLst>
  <dgm:cxnLst>
    <dgm:cxn modelId="{6E844C2D-A58C-4120-8134-3DF526B7CF2A}" type="presOf" srcId="{34D6B86F-9668-4850-9D8A-FF6DAABB21FB}" destId="{DCC94458-4CD3-46AF-8D25-4A628405C524}" srcOrd="0" destOrd="0" presId="urn:microsoft.com/office/officeart/2005/8/layout/hierarchy1"/>
    <dgm:cxn modelId="{760EB941-6ADE-4AE3-BDBD-5B2A02D495AD}" srcId="{C45C367E-33AE-4F9F-914B-E90130DEFA21}" destId="{B6FB5CAA-94D1-479E-8C02-DBF10E4DFE55}" srcOrd="0" destOrd="0" parTransId="{E640D1F8-BB20-4AE4-9105-8B5EE06D87A2}" sibTransId="{0DE94CAA-3DB1-4E81-A4DF-1645BF94C7AA}"/>
    <dgm:cxn modelId="{4CC62E4B-5F13-46D6-ADB0-04459682ED5D}" srcId="{C45C367E-33AE-4F9F-914B-E90130DEFA21}" destId="{A8487A82-1F77-4603-9FB5-4FE1B4DAD7A7}" srcOrd="1" destOrd="0" parTransId="{88CAEDCD-0CEC-46A7-AE78-1E14E3E2CE62}" sibTransId="{38C24445-66DA-4F19-BF2E-98FBB1AA3AC6}"/>
    <dgm:cxn modelId="{53A61253-C355-482E-B0C4-2763DB001B5A}" srcId="{C45C367E-33AE-4F9F-914B-E90130DEFA21}" destId="{34D6B86F-9668-4850-9D8A-FF6DAABB21FB}" srcOrd="2" destOrd="0" parTransId="{F0CD9DBA-7FAB-4DC8-ABE4-4484E6BCCD99}" sibTransId="{0C5D1FA5-65B4-4279-8C5B-9547AED2066C}"/>
    <dgm:cxn modelId="{316FE959-4617-4FC1-B8DC-D35F21072B1B}" type="presOf" srcId="{C45C367E-33AE-4F9F-914B-E90130DEFA21}" destId="{A98464A4-00C4-42B2-AC62-4F0202050BE7}" srcOrd="0" destOrd="0" presId="urn:microsoft.com/office/officeart/2005/8/layout/hierarchy1"/>
    <dgm:cxn modelId="{358614CB-2257-4CC7-8850-EB6654563BF3}" type="presOf" srcId="{A8487A82-1F77-4603-9FB5-4FE1B4DAD7A7}" destId="{5A0ABD63-2B5E-45EB-B059-4DC4EE6EED07}" srcOrd="0" destOrd="0" presId="urn:microsoft.com/office/officeart/2005/8/layout/hierarchy1"/>
    <dgm:cxn modelId="{E98211DD-71FC-4614-8470-BD00E315CC9B}" type="presOf" srcId="{B6FB5CAA-94D1-479E-8C02-DBF10E4DFE55}" destId="{389EA542-5C74-4487-8AD8-17983CC89B66}" srcOrd="0" destOrd="0" presId="urn:microsoft.com/office/officeart/2005/8/layout/hierarchy1"/>
    <dgm:cxn modelId="{2853F709-7E33-44A7-BC10-3ADCB82A9232}" type="presParOf" srcId="{A98464A4-00C4-42B2-AC62-4F0202050BE7}" destId="{C5E10E90-DC45-408F-8E9B-8666A9C2DA6F}" srcOrd="0" destOrd="0" presId="urn:microsoft.com/office/officeart/2005/8/layout/hierarchy1"/>
    <dgm:cxn modelId="{023DCBA9-0879-4C19-94F8-12FFB84B6C13}" type="presParOf" srcId="{C5E10E90-DC45-408F-8E9B-8666A9C2DA6F}" destId="{D4898BB6-0720-49C4-BA59-E7597ADF1A31}" srcOrd="0" destOrd="0" presId="urn:microsoft.com/office/officeart/2005/8/layout/hierarchy1"/>
    <dgm:cxn modelId="{3158ED4C-606F-45CC-BC26-BB4BD149C826}" type="presParOf" srcId="{D4898BB6-0720-49C4-BA59-E7597ADF1A31}" destId="{EA07035C-E9DA-4812-AB8E-1EC7DFEF2164}" srcOrd="0" destOrd="0" presId="urn:microsoft.com/office/officeart/2005/8/layout/hierarchy1"/>
    <dgm:cxn modelId="{559DF6F4-8721-4057-99F0-5D1492C83E9F}" type="presParOf" srcId="{D4898BB6-0720-49C4-BA59-E7597ADF1A31}" destId="{389EA542-5C74-4487-8AD8-17983CC89B66}" srcOrd="1" destOrd="0" presId="urn:microsoft.com/office/officeart/2005/8/layout/hierarchy1"/>
    <dgm:cxn modelId="{B2097FDE-F82A-414E-B1C4-296F4C7345DE}" type="presParOf" srcId="{C5E10E90-DC45-408F-8E9B-8666A9C2DA6F}" destId="{172AA67A-1E45-4A2D-B2CD-C80F84C103C2}" srcOrd="1" destOrd="0" presId="urn:microsoft.com/office/officeart/2005/8/layout/hierarchy1"/>
    <dgm:cxn modelId="{DEC3A7BE-8D46-4B8B-BCED-1B52C381FEC1}" type="presParOf" srcId="{A98464A4-00C4-42B2-AC62-4F0202050BE7}" destId="{7FE17B00-41CE-47DE-8DD7-D1BEC69C3CF1}" srcOrd="1" destOrd="0" presId="urn:microsoft.com/office/officeart/2005/8/layout/hierarchy1"/>
    <dgm:cxn modelId="{0989C87C-6367-482A-9FB7-41FAE83833D8}" type="presParOf" srcId="{7FE17B00-41CE-47DE-8DD7-D1BEC69C3CF1}" destId="{4DCD0A52-00E4-463C-948E-B8C9E44BFB1D}" srcOrd="0" destOrd="0" presId="urn:microsoft.com/office/officeart/2005/8/layout/hierarchy1"/>
    <dgm:cxn modelId="{8B4CF017-84C8-4F9C-9345-21919D8B2188}" type="presParOf" srcId="{4DCD0A52-00E4-463C-948E-B8C9E44BFB1D}" destId="{319C5E64-3235-4969-BC66-AF08B10A4C8F}" srcOrd="0" destOrd="0" presId="urn:microsoft.com/office/officeart/2005/8/layout/hierarchy1"/>
    <dgm:cxn modelId="{887B0EF0-75FA-489A-B2AD-E74D12BE2EC9}" type="presParOf" srcId="{4DCD0A52-00E4-463C-948E-B8C9E44BFB1D}" destId="{5A0ABD63-2B5E-45EB-B059-4DC4EE6EED07}" srcOrd="1" destOrd="0" presId="urn:microsoft.com/office/officeart/2005/8/layout/hierarchy1"/>
    <dgm:cxn modelId="{E4DEE8DD-2656-4B06-A028-9DC6EEB0EF00}" type="presParOf" srcId="{7FE17B00-41CE-47DE-8DD7-D1BEC69C3CF1}" destId="{F2A0F546-9AD7-4E43-B4F3-B59F7812CF28}" srcOrd="1" destOrd="0" presId="urn:microsoft.com/office/officeart/2005/8/layout/hierarchy1"/>
    <dgm:cxn modelId="{9AA3CAA9-2C31-45E8-9F1C-660B3064B789}" type="presParOf" srcId="{A98464A4-00C4-42B2-AC62-4F0202050BE7}" destId="{5E8E9E35-038C-45F5-A43F-57254BE0687F}" srcOrd="2" destOrd="0" presId="urn:microsoft.com/office/officeart/2005/8/layout/hierarchy1"/>
    <dgm:cxn modelId="{D38B1AB0-F663-45A2-8D0E-4530D4395FCD}" type="presParOf" srcId="{5E8E9E35-038C-45F5-A43F-57254BE0687F}" destId="{F5F8955F-D6CA-4CCF-8D7A-8AE294B57080}" srcOrd="0" destOrd="0" presId="urn:microsoft.com/office/officeart/2005/8/layout/hierarchy1"/>
    <dgm:cxn modelId="{2A9066CC-AC0B-444D-B543-4018FE4B49C9}" type="presParOf" srcId="{F5F8955F-D6CA-4CCF-8D7A-8AE294B57080}" destId="{013C8D38-84E5-4E6C-BC75-5F759D7FAD53}" srcOrd="0" destOrd="0" presId="urn:microsoft.com/office/officeart/2005/8/layout/hierarchy1"/>
    <dgm:cxn modelId="{B227BD63-59A1-4F38-B6A6-AE75CF42BE4E}" type="presParOf" srcId="{F5F8955F-D6CA-4CCF-8D7A-8AE294B57080}" destId="{DCC94458-4CD3-46AF-8D25-4A628405C524}" srcOrd="1" destOrd="0" presId="urn:microsoft.com/office/officeart/2005/8/layout/hierarchy1"/>
    <dgm:cxn modelId="{9DC0BA02-4338-4524-8944-675E7A022764}" type="presParOf" srcId="{5E8E9E35-038C-45F5-A43F-57254BE0687F}" destId="{EA604B86-DE0D-4185-AD44-7E4F9DD5E06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6EB54A8-2EE8-40DF-AAA3-676F2D77CEF4}">
      <dgm:prSet phldr="0"/>
      <dgm:spPr/>
      <dgm:t>
        <a:bodyPr/>
        <a:lstStyle/>
        <a:p>
          <a:pPr rtl="0"/>
          <a:r>
            <a:rPr lang="en-US">
              <a:latin typeface="+mn-lt"/>
            </a:rPr>
            <a:t>Automatically creates backups of Network Controller.</a:t>
          </a:r>
        </a:p>
      </dgm:t>
    </dgm:pt>
    <dgm:pt modelId="{1F8D0476-A10D-499F-AFA6-1631B1ADB7C1}" type="parTrans" cxnId="{9FC0005F-6E1B-495A-B37A-8E2B7D080030}">
      <dgm:prSet/>
      <dgm:spPr/>
      <dgm:t>
        <a:bodyPr/>
        <a:lstStyle/>
        <a:p>
          <a:endParaRPr lang="en-US">
            <a:latin typeface="+mn-lt"/>
          </a:endParaRPr>
        </a:p>
      </dgm:t>
    </dgm:pt>
    <dgm:pt modelId="{77DDAD10-7015-4D6B-B67B-40D69C0F5222}" type="sibTrans" cxnId="{9FC0005F-6E1B-495A-B37A-8E2B7D080030}">
      <dgm:prSet/>
      <dgm:spPr/>
      <dgm:t>
        <a:bodyPr/>
        <a:lstStyle/>
        <a:p>
          <a:endParaRPr lang="en-US">
            <a:latin typeface="+mn-lt"/>
          </a:endParaRPr>
        </a:p>
      </dgm:t>
    </dgm:pt>
    <dgm:pt modelId="{41FD49BE-8266-470B-B8A0-20B4655DE50F}">
      <dgm:prSet phldr="0"/>
      <dgm:spPr/>
      <dgm:t>
        <a:bodyPr/>
        <a:lstStyle/>
        <a:p>
          <a:pPr rtl="0"/>
          <a:r>
            <a:rPr lang="en-US">
              <a:latin typeface="+mn-lt"/>
            </a:rPr>
            <a:t>Orchestrates the restore of databases and other properties related to Service Fabric.</a:t>
          </a:r>
        </a:p>
      </dgm:t>
    </dgm:pt>
    <dgm:pt modelId="{4452033C-7DF0-4D57-9375-CC2737196E6A}" type="parTrans" cxnId="{ABCC3038-957C-4919-8044-AE86D479CDD2}">
      <dgm:prSet/>
      <dgm:spPr/>
      <dgm:t>
        <a:bodyPr/>
        <a:lstStyle/>
        <a:p>
          <a:endParaRPr lang="en-US">
            <a:latin typeface="+mn-lt"/>
          </a:endParaRPr>
        </a:p>
      </dgm:t>
    </dgm:pt>
    <dgm:pt modelId="{4A45B533-3690-4F2C-8501-7108492E55BC}" type="sibTrans" cxnId="{ABCC3038-957C-4919-8044-AE86D479CDD2}">
      <dgm:prSet/>
      <dgm:spPr/>
      <dgm:t>
        <a:bodyPr/>
        <a:lstStyle/>
        <a:p>
          <a:endParaRPr lang="en-US">
            <a:latin typeface="+mn-lt"/>
          </a:endParaRPr>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A059A0C0-E30B-4361-91B8-457FD7684CF3}" type="pres">
      <dgm:prSet presAssocID="{B6EB54A8-2EE8-40DF-AAA3-676F2D77CEF4}" presName="hierRoot1" presStyleCnt="0"/>
      <dgm:spPr/>
    </dgm:pt>
    <dgm:pt modelId="{DECF59CC-C2C8-4451-90E2-F97C862DA15D}" type="pres">
      <dgm:prSet presAssocID="{B6EB54A8-2EE8-40DF-AAA3-676F2D77CEF4}" presName="composite" presStyleCnt="0"/>
      <dgm:spPr/>
    </dgm:pt>
    <dgm:pt modelId="{A3D29B84-5872-49C5-AE9C-03962D4A1263}" type="pres">
      <dgm:prSet presAssocID="{B6EB54A8-2EE8-40DF-AAA3-676F2D77CEF4}" presName="background" presStyleLbl="node0" presStyleIdx="0" presStyleCnt="2"/>
      <dgm:spPr/>
    </dgm:pt>
    <dgm:pt modelId="{F952C286-7ED2-43BD-9D48-F633382F5A7C}" type="pres">
      <dgm:prSet presAssocID="{B6EB54A8-2EE8-40DF-AAA3-676F2D77CEF4}" presName="text" presStyleLbl="fgAcc0" presStyleIdx="0" presStyleCnt="2">
        <dgm:presLayoutVars>
          <dgm:chPref val="3"/>
        </dgm:presLayoutVars>
      </dgm:prSet>
      <dgm:spPr/>
    </dgm:pt>
    <dgm:pt modelId="{86467E6A-EBB0-4B56-A302-4C4A186E2AD7}" type="pres">
      <dgm:prSet presAssocID="{B6EB54A8-2EE8-40DF-AAA3-676F2D77CEF4}" presName="hierChild2" presStyleCnt="0"/>
      <dgm:spPr/>
    </dgm:pt>
    <dgm:pt modelId="{B9068359-D8E3-45EB-9E7A-15ED88260EF2}" type="pres">
      <dgm:prSet presAssocID="{41FD49BE-8266-470B-B8A0-20B4655DE50F}" presName="hierRoot1" presStyleCnt="0"/>
      <dgm:spPr/>
    </dgm:pt>
    <dgm:pt modelId="{C38F45F8-7517-427A-AA50-8039677673B5}" type="pres">
      <dgm:prSet presAssocID="{41FD49BE-8266-470B-B8A0-20B4655DE50F}" presName="composite" presStyleCnt="0"/>
      <dgm:spPr/>
    </dgm:pt>
    <dgm:pt modelId="{D02872E2-7661-4748-A5F1-2566F540ED02}" type="pres">
      <dgm:prSet presAssocID="{41FD49BE-8266-470B-B8A0-20B4655DE50F}" presName="background" presStyleLbl="node0" presStyleIdx="1" presStyleCnt="2"/>
      <dgm:spPr/>
    </dgm:pt>
    <dgm:pt modelId="{42D14C91-096B-417D-9EF1-600BDA5AE333}" type="pres">
      <dgm:prSet presAssocID="{41FD49BE-8266-470B-B8A0-20B4655DE50F}" presName="text" presStyleLbl="fgAcc0" presStyleIdx="1" presStyleCnt="2">
        <dgm:presLayoutVars>
          <dgm:chPref val="3"/>
        </dgm:presLayoutVars>
      </dgm:prSet>
      <dgm:spPr/>
    </dgm:pt>
    <dgm:pt modelId="{CB00FEB0-AA40-45E9-8FBA-EA6A5D2AE4EC}" type="pres">
      <dgm:prSet presAssocID="{41FD49BE-8266-470B-B8A0-20B4655DE50F}" presName="hierChild2" presStyleCnt="0"/>
      <dgm:spPr/>
    </dgm:pt>
  </dgm:ptLst>
  <dgm:cxnLst>
    <dgm:cxn modelId="{CFB46D1E-87AB-4673-9807-90966818B2BE}" type="presOf" srcId="{41FD49BE-8266-470B-B8A0-20B4655DE50F}" destId="{42D14C91-096B-417D-9EF1-600BDA5AE333}" srcOrd="0" destOrd="0" presId="urn:microsoft.com/office/officeart/2005/8/layout/hierarchy1"/>
    <dgm:cxn modelId="{ABCC3038-957C-4919-8044-AE86D479CDD2}" srcId="{BFC8128C-3000-46A4-8111-7C90D4485529}" destId="{41FD49BE-8266-470B-B8A0-20B4655DE50F}" srcOrd="1" destOrd="0" parTransId="{4452033C-7DF0-4D57-9375-CC2737196E6A}" sibTransId="{4A45B533-3690-4F2C-8501-7108492E55BC}"/>
    <dgm:cxn modelId="{AA093939-AF41-4969-9905-E85ABD6C6FE7}" type="presOf" srcId="{BFC8128C-3000-46A4-8111-7C90D4485529}" destId="{F28D24D4-C1FC-4B49-96C3-A51D83B41B44}" srcOrd="0" destOrd="0" presId="urn:microsoft.com/office/officeart/2005/8/layout/hierarchy1"/>
    <dgm:cxn modelId="{9FC0005F-6E1B-495A-B37A-8E2B7D080030}" srcId="{BFC8128C-3000-46A4-8111-7C90D4485529}" destId="{B6EB54A8-2EE8-40DF-AAA3-676F2D77CEF4}" srcOrd="0" destOrd="0" parTransId="{1F8D0476-A10D-499F-AFA6-1631B1ADB7C1}" sibTransId="{77DDAD10-7015-4D6B-B67B-40D69C0F5222}"/>
    <dgm:cxn modelId="{64C554FB-CABE-4777-BCB4-4CF1D5C11BF3}" type="presOf" srcId="{B6EB54A8-2EE8-40DF-AAA3-676F2D77CEF4}" destId="{F952C286-7ED2-43BD-9D48-F633382F5A7C}" srcOrd="0" destOrd="0" presId="urn:microsoft.com/office/officeart/2005/8/layout/hierarchy1"/>
    <dgm:cxn modelId="{AEDF850E-BE31-4AEC-B782-9E616A9C19FA}" type="presParOf" srcId="{F28D24D4-C1FC-4B49-96C3-A51D83B41B44}" destId="{A059A0C0-E30B-4361-91B8-457FD7684CF3}" srcOrd="0" destOrd="0" presId="urn:microsoft.com/office/officeart/2005/8/layout/hierarchy1"/>
    <dgm:cxn modelId="{98FB53E1-3569-4B2C-BA02-C4CD23CA8F24}" type="presParOf" srcId="{A059A0C0-E30B-4361-91B8-457FD7684CF3}" destId="{DECF59CC-C2C8-4451-90E2-F97C862DA15D}" srcOrd="0" destOrd="0" presId="urn:microsoft.com/office/officeart/2005/8/layout/hierarchy1"/>
    <dgm:cxn modelId="{FA560A33-3769-418B-9E13-803BDA42B5D5}" type="presParOf" srcId="{DECF59CC-C2C8-4451-90E2-F97C862DA15D}" destId="{A3D29B84-5872-49C5-AE9C-03962D4A1263}" srcOrd="0" destOrd="0" presId="urn:microsoft.com/office/officeart/2005/8/layout/hierarchy1"/>
    <dgm:cxn modelId="{AC5B7715-9651-4F8A-886B-CD5FD8A89ED7}" type="presParOf" srcId="{DECF59CC-C2C8-4451-90E2-F97C862DA15D}" destId="{F952C286-7ED2-43BD-9D48-F633382F5A7C}" srcOrd="1" destOrd="0" presId="urn:microsoft.com/office/officeart/2005/8/layout/hierarchy1"/>
    <dgm:cxn modelId="{6028C18F-B580-407C-8FC4-29E6A5D86A89}" type="presParOf" srcId="{A059A0C0-E30B-4361-91B8-457FD7684CF3}" destId="{86467E6A-EBB0-4B56-A302-4C4A186E2AD7}" srcOrd="1" destOrd="0" presId="urn:microsoft.com/office/officeart/2005/8/layout/hierarchy1"/>
    <dgm:cxn modelId="{FF316B15-BAA7-4A8E-BE54-A096E686E9F5}" type="presParOf" srcId="{F28D24D4-C1FC-4B49-96C3-A51D83B41B44}" destId="{B9068359-D8E3-45EB-9E7A-15ED88260EF2}" srcOrd="1" destOrd="0" presId="urn:microsoft.com/office/officeart/2005/8/layout/hierarchy1"/>
    <dgm:cxn modelId="{BE8CE693-2A7D-4D6B-AF79-745EC1E74F15}" type="presParOf" srcId="{B9068359-D8E3-45EB-9E7A-15ED88260EF2}" destId="{C38F45F8-7517-427A-AA50-8039677673B5}" srcOrd="0" destOrd="0" presId="urn:microsoft.com/office/officeart/2005/8/layout/hierarchy1"/>
    <dgm:cxn modelId="{74C1FF25-FED5-48B0-B4A6-A5C4F03E3D39}" type="presParOf" srcId="{C38F45F8-7517-427A-AA50-8039677673B5}" destId="{D02872E2-7661-4748-A5F1-2566F540ED02}" srcOrd="0" destOrd="0" presId="urn:microsoft.com/office/officeart/2005/8/layout/hierarchy1"/>
    <dgm:cxn modelId="{FEBD51C2-1EFE-4423-899D-F06DE651C4B7}" type="presParOf" srcId="{C38F45F8-7517-427A-AA50-8039677673B5}" destId="{42D14C91-096B-417D-9EF1-600BDA5AE333}" srcOrd="1" destOrd="0" presId="urn:microsoft.com/office/officeart/2005/8/layout/hierarchy1"/>
    <dgm:cxn modelId="{AFCA8F63-3570-4D78-B8EF-4DA1CBD10CA9}" type="presParOf" srcId="{B9068359-D8E3-45EB-9E7A-15ED88260EF2}" destId="{CB00FEB0-AA40-45E9-8FBA-EA6A5D2AE4E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4AC9917-1D25-4ACB-9968-2B61B895F19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A88735E-8727-442B-B68C-86FBA59BECDD}">
      <dgm:prSet/>
      <dgm:spPr/>
      <dgm:t>
        <a:bodyPr/>
        <a:lstStyle/>
        <a:p>
          <a:r>
            <a:rPr lang="en-US"/>
            <a:t>The update service monitors for new application packages under C:\Windows\NetworkController</a:t>
          </a:r>
        </a:p>
      </dgm:t>
    </dgm:pt>
    <dgm:pt modelId="{9E759958-48DE-4E1C-B27C-CAE9ECD6E892}" type="parTrans" cxnId="{0737940C-5FED-4B6B-993C-0B2592F8FD8C}">
      <dgm:prSet/>
      <dgm:spPr/>
      <dgm:t>
        <a:bodyPr/>
        <a:lstStyle/>
        <a:p>
          <a:endParaRPr lang="en-US"/>
        </a:p>
      </dgm:t>
    </dgm:pt>
    <dgm:pt modelId="{44D2CD5B-70D1-4473-A682-38BC1C7B8298}" type="sibTrans" cxnId="{0737940C-5FED-4B6B-993C-0B2592F8FD8C}">
      <dgm:prSet/>
      <dgm:spPr/>
      <dgm:t>
        <a:bodyPr/>
        <a:lstStyle/>
        <a:p>
          <a:endParaRPr lang="en-US"/>
        </a:p>
      </dgm:t>
    </dgm:pt>
    <dgm:pt modelId="{92EBFB23-038C-456E-8278-874E814CBB41}">
      <dgm:prSet/>
      <dgm:spPr/>
      <dgm:t>
        <a:bodyPr/>
        <a:lstStyle/>
        <a:p>
          <a:r>
            <a:rPr lang="en-US"/>
            <a:t>When update package is detected, will initiate an update of the Service Fabric application if auto-updates are enabled (enabled by default)</a:t>
          </a:r>
        </a:p>
      </dgm:t>
    </dgm:pt>
    <dgm:pt modelId="{3D03DBD6-7717-4684-968D-0E7DC6AF7DFD}" type="parTrans" cxnId="{D25D318B-8DD7-4B14-9EC2-72D2D9381676}">
      <dgm:prSet/>
      <dgm:spPr/>
      <dgm:t>
        <a:bodyPr/>
        <a:lstStyle/>
        <a:p>
          <a:endParaRPr lang="en-US"/>
        </a:p>
      </dgm:t>
    </dgm:pt>
    <dgm:pt modelId="{2D8737CB-7935-4BAF-83C8-657747CCE4E9}" type="sibTrans" cxnId="{D25D318B-8DD7-4B14-9EC2-72D2D9381676}">
      <dgm:prSet/>
      <dgm:spPr/>
      <dgm:t>
        <a:bodyPr/>
        <a:lstStyle/>
        <a:p>
          <a:endParaRPr lang="en-US"/>
        </a:p>
      </dgm:t>
    </dgm:pt>
    <dgm:pt modelId="{17D52F65-6F91-4E28-A09D-C8A22CB69C4D}">
      <dgm:prSet/>
      <dgm:spPr/>
      <dgm:t>
        <a:bodyPr/>
        <a:lstStyle/>
        <a:p>
          <a:r>
            <a:rPr lang="en-US"/>
            <a:t>NetworkController application packages are included as part of Windows Update</a:t>
          </a:r>
        </a:p>
      </dgm:t>
    </dgm:pt>
    <dgm:pt modelId="{0CA40357-8C81-4317-9A8C-F3A9CE1559CD}" type="parTrans" cxnId="{4644D85F-98CC-4D92-8712-C2129249BC23}">
      <dgm:prSet/>
      <dgm:spPr/>
      <dgm:t>
        <a:bodyPr/>
        <a:lstStyle/>
        <a:p>
          <a:endParaRPr lang="en-US"/>
        </a:p>
      </dgm:t>
    </dgm:pt>
    <dgm:pt modelId="{13809234-FCA2-4201-AB30-4E525DE2BD05}" type="sibTrans" cxnId="{4644D85F-98CC-4D92-8712-C2129249BC23}">
      <dgm:prSet/>
      <dgm:spPr/>
      <dgm:t>
        <a:bodyPr/>
        <a:lstStyle/>
        <a:p>
          <a:endParaRPr lang="en-US"/>
        </a:p>
      </dgm:t>
    </dgm:pt>
    <dgm:pt modelId="{933510D3-CF5C-4B3C-B856-81DB62A8F1CC}" type="pres">
      <dgm:prSet presAssocID="{74AC9917-1D25-4ACB-9968-2B61B895F19E}" presName="hierChild1" presStyleCnt="0">
        <dgm:presLayoutVars>
          <dgm:chPref val="1"/>
          <dgm:dir/>
          <dgm:animOne val="branch"/>
          <dgm:animLvl val="lvl"/>
          <dgm:resizeHandles/>
        </dgm:presLayoutVars>
      </dgm:prSet>
      <dgm:spPr/>
    </dgm:pt>
    <dgm:pt modelId="{63874754-B656-4F4E-A159-2286EDC59AC1}" type="pres">
      <dgm:prSet presAssocID="{1A88735E-8727-442B-B68C-86FBA59BECDD}" presName="hierRoot1" presStyleCnt="0"/>
      <dgm:spPr/>
    </dgm:pt>
    <dgm:pt modelId="{F281A4E2-1692-40C1-845D-FFBFBACA7816}" type="pres">
      <dgm:prSet presAssocID="{1A88735E-8727-442B-B68C-86FBA59BECDD}" presName="composite" presStyleCnt="0"/>
      <dgm:spPr/>
    </dgm:pt>
    <dgm:pt modelId="{C50CCEAF-0D75-4504-A78C-2DF3FCFF5CA4}" type="pres">
      <dgm:prSet presAssocID="{1A88735E-8727-442B-B68C-86FBA59BECDD}" presName="background" presStyleLbl="node0" presStyleIdx="0" presStyleCnt="3"/>
      <dgm:spPr/>
    </dgm:pt>
    <dgm:pt modelId="{F40D2F51-CC57-4A95-9053-E3C01C0A87AB}" type="pres">
      <dgm:prSet presAssocID="{1A88735E-8727-442B-B68C-86FBA59BECDD}" presName="text" presStyleLbl="fgAcc0" presStyleIdx="0" presStyleCnt="3">
        <dgm:presLayoutVars>
          <dgm:chPref val="3"/>
        </dgm:presLayoutVars>
      </dgm:prSet>
      <dgm:spPr/>
    </dgm:pt>
    <dgm:pt modelId="{DB9FF4AF-E532-4DF6-9741-BFB91A32DBA8}" type="pres">
      <dgm:prSet presAssocID="{1A88735E-8727-442B-B68C-86FBA59BECDD}" presName="hierChild2" presStyleCnt="0"/>
      <dgm:spPr/>
    </dgm:pt>
    <dgm:pt modelId="{05146D36-2D24-4676-9E70-B28419055E9D}" type="pres">
      <dgm:prSet presAssocID="{92EBFB23-038C-456E-8278-874E814CBB41}" presName="hierRoot1" presStyleCnt="0"/>
      <dgm:spPr/>
    </dgm:pt>
    <dgm:pt modelId="{DD51C955-36F6-456A-B76B-4256A4CE7849}" type="pres">
      <dgm:prSet presAssocID="{92EBFB23-038C-456E-8278-874E814CBB41}" presName="composite" presStyleCnt="0"/>
      <dgm:spPr/>
    </dgm:pt>
    <dgm:pt modelId="{36BF1E7A-4114-43A4-B7FD-12AD203DDDA6}" type="pres">
      <dgm:prSet presAssocID="{92EBFB23-038C-456E-8278-874E814CBB41}" presName="background" presStyleLbl="node0" presStyleIdx="1" presStyleCnt="3"/>
      <dgm:spPr/>
    </dgm:pt>
    <dgm:pt modelId="{72BC17E1-8729-4B7F-BDEC-E2ED5E5095AB}" type="pres">
      <dgm:prSet presAssocID="{92EBFB23-038C-456E-8278-874E814CBB41}" presName="text" presStyleLbl="fgAcc0" presStyleIdx="1" presStyleCnt="3">
        <dgm:presLayoutVars>
          <dgm:chPref val="3"/>
        </dgm:presLayoutVars>
      </dgm:prSet>
      <dgm:spPr/>
    </dgm:pt>
    <dgm:pt modelId="{4153B12B-B04C-41B1-8EC7-4F4740BC6D39}" type="pres">
      <dgm:prSet presAssocID="{92EBFB23-038C-456E-8278-874E814CBB41}" presName="hierChild2" presStyleCnt="0"/>
      <dgm:spPr/>
    </dgm:pt>
    <dgm:pt modelId="{5F8F6D20-5C69-4D0A-903D-8397E0865BC4}" type="pres">
      <dgm:prSet presAssocID="{17D52F65-6F91-4E28-A09D-C8A22CB69C4D}" presName="hierRoot1" presStyleCnt="0"/>
      <dgm:spPr/>
    </dgm:pt>
    <dgm:pt modelId="{49EC2976-4D52-4381-9C4D-86DBD2A91A95}" type="pres">
      <dgm:prSet presAssocID="{17D52F65-6F91-4E28-A09D-C8A22CB69C4D}" presName="composite" presStyleCnt="0"/>
      <dgm:spPr/>
    </dgm:pt>
    <dgm:pt modelId="{79D89EDA-FFC0-4AD1-862A-474261CE8AC9}" type="pres">
      <dgm:prSet presAssocID="{17D52F65-6F91-4E28-A09D-C8A22CB69C4D}" presName="background" presStyleLbl="node0" presStyleIdx="2" presStyleCnt="3"/>
      <dgm:spPr/>
    </dgm:pt>
    <dgm:pt modelId="{EEAF1613-3B05-4D5B-9FA8-5127C469B27A}" type="pres">
      <dgm:prSet presAssocID="{17D52F65-6F91-4E28-A09D-C8A22CB69C4D}" presName="text" presStyleLbl="fgAcc0" presStyleIdx="2" presStyleCnt="3">
        <dgm:presLayoutVars>
          <dgm:chPref val="3"/>
        </dgm:presLayoutVars>
      </dgm:prSet>
      <dgm:spPr/>
    </dgm:pt>
    <dgm:pt modelId="{77DBBA0C-8A69-41EC-9CB6-B6BCCC9C3996}" type="pres">
      <dgm:prSet presAssocID="{17D52F65-6F91-4E28-A09D-C8A22CB69C4D}" presName="hierChild2" presStyleCnt="0"/>
      <dgm:spPr/>
    </dgm:pt>
  </dgm:ptLst>
  <dgm:cxnLst>
    <dgm:cxn modelId="{0737940C-5FED-4B6B-993C-0B2592F8FD8C}" srcId="{74AC9917-1D25-4ACB-9968-2B61B895F19E}" destId="{1A88735E-8727-442B-B68C-86FBA59BECDD}" srcOrd="0" destOrd="0" parTransId="{9E759958-48DE-4E1C-B27C-CAE9ECD6E892}" sibTransId="{44D2CD5B-70D1-4473-A682-38BC1C7B8298}"/>
    <dgm:cxn modelId="{437BF12E-9285-4F1D-8639-4AA7C3A19658}" type="presOf" srcId="{1A88735E-8727-442B-B68C-86FBA59BECDD}" destId="{F40D2F51-CC57-4A95-9053-E3C01C0A87AB}" srcOrd="0" destOrd="0" presId="urn:microsoft.com/office/officeart/2005/8/layout/hierarchy1"/>
    <dgm:cxn modelId="{4644D85F-98CC-4D92-8712-C2129249BC23}" srcId="{74AC9917-1D25-4ACB-9968-2B61B895F19E}" destId="{17D52F65-6F91-4E28-A09D-C8A22CB69C4D}" srcOrd="2" destOrd="0" parTransId="{0CA40357-8C81-4317-9A8C-F3A9CE1559CD}" sibTransId="{13809234-FCA2-4201-AB30-4E525DE2BD05}"/>
    <dgm:cxn modelId="{F6728C45-48D6-4288-8DA9-AAC4A638A965}" type="presOf" srcId="{17D52F65-6F91-4E28-A09D-C8A22CB69C4D}" destId="{EEAF1613-3B05-4D5B-9FA8-5127C469B27A}" srcOrd="0" destOrd="0" presId="urn:microsoft.com/office/officeart/2005/8/layout/hierarchy1"/>
    <dgm:cxn modelId="{D6B34B78-C598-40A0-9ECA-34232AD2FCDF}" type="presOf" srcId="{74AC9917-1D25-4ACB-9968-2B61B895F19E}" destId="{933510D3-CF5C-4B3C-B856-81DB62A8F1CC}" srcOrd="0" destOrd="0" presId="urn:microsoft.com/office/officeart/2005/8/layout/hierarchy1"/>
    <dgm:cxn modelId="{D25D318B-8DD7-4B14-9EC2-72D2D9381676}" srcId="{74AC9917-1D25-4ACB-9968-2B61B895F19E}" destId="{92EBFB23-038C-456E-8278-874E814CBB41}" srcOrd="1" destOrd="0" parTransId="{3D03DBD6-7717-4684-968D-0E7DC6AF7DFD}" sibTransId="{2D8737CB-7935-4BAF-83C8-657747CCE4E9}"/>
    <dgm:cxn modelId="{F20F42B9-5FFB-49FF-862E-EA9BA4CF35B3}" type="presOf" srcId="{92EBFB23-038C-456E-8278-874E814CBB41}" destId="{72BC17E1-8729-4B7F-BDEC-E2ED5E5095AB}" srcOrd="0" destOrd="0" presId="urn:microsoft.com/office/officeart/2005/8/layout/hierarchy1"/>
    <dgm:cxn modelId="{81B0F7C4-F388-40D9-8A7B-B08E1CD81850}" type="presParOf" srcId="{933510D3-CF5C-4B3C-B856-81DB62A8F1CC}" destId="{63874754-B656-4F4E-A159-2286EDC59AC1}" srcOrd="0" destOrd="0" presId="urn:microsoft.com/office/officeart/2005/8/layout/hierarchy1"/>
    <dgm:cxn modelId="{4EC5966E-EE45-4FFF-B48E-42977AB97D67}" type="presParOf" srcId="{63874754-B656-4F4E-A159-2286EDC59AC1}" destId="{F281A4E2-1692-40C1-845D-FFBFBACA7816}" srcOrd="0" destOrd="0" presId="urn:microsoft.com/office/officeart/2005/8/layout/hierarchy1"/>
    <dgm:cxn modelId="{993AB924-9A80-4FD3-9E7E-C0EDC743BB63}" type="presParOf" srcId="{F281A4E2-1692-40C1-845D-FFBFBACA7816}" destId="{C50CCEAF-0D75-4504-A78C-2DF3FCFF5CA4}" srcOrd="0" destOrd="0" presId="urn:microsoft.com/office/officeart/2005/8/layout/hierarchy1"/>
    <dgm:cxn modelId="{66544723-77C5-4FD1-8607-DF86C16172E3}" type="presParOf" srcId="{F281A4E2-1692-40C1-845D-FFBFBACA7816}" destId="{F40D2F51-CC57-4A95-9053-E3C01C0A87AB}" srcOrd="1" destOrd="0" presId="urn:microsoft.com/office/officeart/2005/8/layout/hierarchy1"/>
    <dgm:cxn modelId="{BA1C3F31-99A5-4766-BC5E-869EF6B79D08}" type="presParOf" srcId="{63874754-B656-4F4E-A159-2286EDC59AC1}" destId="{DB9FF4AF-E532-4DF6-9741-BFB91A32DBA8}" srcOrd="1" destOrd="0" presId="urn:microsoft.com/office/officeart/2005/8/layout/hierarchy1"/>
    <dgm:cxn modelId="{98B9AF19-1E5B-4381-9CB4-14E1BF0381D7}" type="presParOf" srcId="{933510D3-CF5C-4B3C-B856-81DB62A8F1CC}" destId="{05146D36-2D24-4676-9E70-B28419055E9D}" srcOrd="1" destOrd="0" presId="urn:microsoft.com/office/officeart/2005/8/layout/hierarchy1"/>
    <dgm:cxn modelId="{E8FD6090-0432-4FC6-975E-53123A3EDACB}" type="presParOf" srcId="{05146D36-2D24-4676-9E70-B28419055E9D}" destId="{DD51C955-36F6-456A-B76B-4256A4CE7849}" srcOrd="0" destOrd="0" presId="urn:microsoft.com/office/officeart/2005/8/layout/hierarchy1"/>
    <dgm:cxn modelId="{281028FA-0AC1-4D26-9E87-3F2DB05B4B7A}" type="presParOf" srcId="{DD51C955-36F6-456A-B76B-4256A4CE7849}" destId="{36BF1E7A-4114-43A4-B7FD-12AD203DDDA6}" srcOrd="0" destOrd="0" presId="urn:microsoft.com/office/officeart/2005/8/layout/hierarchy1"/>
    <dgm:cxn modelId="{9A7B1030-746E-408B-BCEB-931CB36BFAD5}" type="presParOf" srcId="{DD51C955-36F6-456A-B76B-4256A4CE7849}" destId="{72BC17E1-8729-4B7F-BDEC-E2ED5E5095AB}" srcOrd="1" destOrd="0" presId="urn:microsoft.com/office/officeart/2005/8/layout/hierarchy1"/>
    <dgm:cxn modelId="{CFFE1A19-1235-4DB9-8DDF-51C810034960}" type="presParOf" srcId="{05146D36-2D24-4676-9E70-B28419055E9D}" destId="{4153B12B-B04C-41B1-8EC7-4F4740BC6D39}" srcOrd="1" destOrd="0" presId="urn:microsoft.com/office/officeart/2005/8/layout/hierarchy1"/>
    <dgm:cxn modelId="{F53BDB5D-2B5C-4BC1-9381-0E10075FDB04}" type="presParOf" srcId="{933510D3-CF5C-4B3C-B856-81DB62A8F1CC}" destId="{5F8F6D20-5C69-4D0A-903D-8397E0865BC4}" srcOrd="2" destOrd="0" presId="urn:microsoft.com/office/officeart/2005/8/layout/hierarchy1"/>
    <dgm:cxn modelId="{466DDB39-EEC7-4C8A-A845-4675E192336D}" type="presParOf" srcId="{5F8F6D20-5C69-4D0A-903D-8397E0865BC4}" destId="{49EC2976-4D52-4381-9C4D-86DBD2A91A95}" srcOrd="0" destOrd="0" presId="urn:microsoft.com/office/officeart/2005/8/layout/hierarchy1"/>
    <dgm:cxn modelId="{74773420-CB15-4840-BD8C-C05B42E8E0EC}" type="presParOf" srcId="{49EC2976-4D52-4381-9C4D-86DBD2A91A95}" destId="{79D89EDA-FFC0-4AD1-862A-474261CE8AC9}" srcOrd="0" destOrd="0" presId="urn:microsoft.com/office/officeart/2005/8/layout/hierarchy1"/>
    <dgm:cxn modelId="{FC3F7683-53C0-4139-9F5C-DE1E4945B676}" type="presParOf" srcId="{49EC2976-4D52-4381-9C4D-86DBD2A91A95}" destId="{EEAF1613-3B05-4D5B-9FA8-5127C469B27A}" srcOrd="1" destOrd="0" presId="urn:microsoft.com/office/officeart/2005/8/layout/hierarchy1"/>
    <dgm:cxn modelId="{65ADBE04-D860-4E40-A301-577820A74E87}" type="presParOf" srcId="{5F8F6D20-5C69-4D0A-903D-8397E0865BC4}" destId="{77DBBA0C-8A69-41EC-9CB6-B6BCCC9C399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94747F-AB1A-4A20-A21F-9B3F1875E5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A17254B-40D5-4E66-BFB9-CD6437C3185D}">
      <dgm:prSet/>
      <dgm:spPr/>
      <dgm:t>
        <a:bodyPr/>
        <a:lstStyle/>
        <a:p>
          <a:r>
            <a:rPr lang="en-US" baseline="0"/>
            <a:t>VNET Service Module and vSwitch Service Module operate under the VSM service</a:t>
          </a:r>
        </a:p>
      </dgm:t>
    </dgm:pt>
    <dgm:pt modelId="{CC39F68C-28A1-4D28-81A6-4343E96D8502}" type="parTrans" cxnId="{3BF07BED-A43E-4D8A-A809-10E98CE2B9A7}">
      <dgm:prSet/>
      <dgm:spPr/>
      <dgm:t>
        <a:bodyPr/>
        <a:lstStyle/>
        <a:p>
          <a:endParaRPr lang="en-US"/>
        </a:p>
      </dgm:t>
    </dgm:pt>
    <dgm:pt modelId="{9C04EC47-F68A-44DD-8A8D-3CCAA3940AC3}" type="sibTrans" cxnId="{3BF07BED-A43E-4D8A-A809-10E98CE2B9A7}">
      <dgm:prSet/>
      <dgm:spPr/>
      <dgm:t>
        <a:bodyPr/>
        <a:lstStyle/>
        <a:p>
          <a:endParaRPr lang="en-US"/>
        </a:p>
      </dgm:t>
    </dgm:pt>
    <dgm:pt modelId="{21D660DB-FB28-4B27-B36E-FC93C092DD8C}">
      <dgm:prSet/>
      <dgm:spPr/>
      <dgm:t>
        <a:bodyPr/>
        <a:lstStyle/>
        <a:p>
          <a:r>
            <a:rPr lang="en-US" baseline="0"/>
            <a:t>Leverages WCF for inter-service communication</a:t>
          </a:r>
          <a:endParaRPr lang="en-US"/>
        </a:p>
      </dgm:t>
    </dgm:pt>
    <dgm:pt modelId="{419676BF-9941-49C9-8AA8-3B8339655E57}" type="parTrans" cxnId="{B6274E5B-C36E-4550-86E8-1BAD00B4635D}">
      <dgm:prSet/>
      <dgm:spPr/>
      <dgm:t>
        <a:bodyPr/>
        <a:lstStyle/>
        <a:p>
          <a:endParaRPr lang="en-US"/>
        </a:p>
      </dgm:t>
    </dgm:pt>
    <dgm:pt modelId="{70643645-91AA-40C1-8784-E4C8F14D9057}" type="sibTrans" cxnId="{B6274E5B-C36E-4550-86E8-1BAD00B4635D}">
      <dgm:prSet/>
      <dgm:spPr/>
      <dgm:t>
        <a:bodyPr/>
        <a:lstStyle/>
        <a:p>
          <a:endParaRPr lang="en-US"/>
        </a:p>
      </dgm:t>
    </dgm:pt>
    <dgm:pt modelId="{B5152FBA-21EA-4354-A7E6-BE78F831EE37}">
      <dgm:prSet/>
      <dgm:spPr/>
      <dgm:t>
        <a:bodyPr/>
        <a:lstStyle/>
        <a:p>
          <a:r>
            <a:rPr lang="en-US" baseline="0"/>
            <a:t>OVSDB hardware_vtep schema is extended for HNV purposes, and this is called MS_VTEP</a:t>
          </a:r>
          <a:endParaRPr lang="en-US"/>
        </a:p>
      </dgm:t>
    </dgm:pt>
    <dgm:pt modelId="{2950132A-0544-4CD9-A887-D1BA1EE8107A}" type="parTrans" cxnId="{0976E3B7-9E6B-4A04-B439-680F17B44A4C}">
      <dgm:prSet/>
      <dgm:spPr/>
      <dgm:t>
        <a:bodyPr/>
        <a:lstStyle/>
        <a:p>
          <a:endParaRPr lang="en-US"/>
        </a:p>
      </dgm:t>
    </dgm:pt>
    <dgm:pt modelId="{0369D170-829D-4187-8504-2D604C80E760}" type="sibTrans" cxnId="{0976E3B7-9E6B-4A04-B439-680F17B44A4C}">
      <dgm:prSet/>
      <dgm:spPr/>
      <dgm:t>
        <a:bodyPr/>
        <a:lstStyle/>
        <a:p>
          <a:endParaRPr lang="en-US"/>
        </a:p>
      </dgm:t>
    </dgm:pt>
    <dgm:pt modelId="{CA249BFA-42B9-420C-B420-418109FB3C7D}">
      <dgm:prSet/>
      <dgm:spPr/>
      <dgm:t>
        <a:bodyPr/>
        <a:lstStyle/>
        <a:p>
          <a:r>
            <a:rPr lang="en-US" baseline="0"/>
            <a:t>VNET will use OVSDB protocol and MS_VTEP schema to manage first party devices.</a:t>
          </a:r>
          <a:endParaRPr lang="en-US"/>
        </a:p>
      </dgm:t>
    </dgm:pt>
    <dgm:pt modelId="{57E81906-8FE0-4194-AA0E-07BB9454E38D}" type="parTrans" cxnId="{CDF6B501-350E-4E3C-BD4D-12785240AAC3}">
      <dgm:prSet/>
      <dgm:spPr/>
      <dgm:t>
        <a:bodyPr/>
        <a:lstStyle/>
        <a:p>
          <a:endParaRPr lang="en-US"/>
        </a:p>
      </dgm:t>
    </dgm:pt>
    <dgm:pt modelId="{F97DCDA6-92D1-4AA1-A740-69143938E453}" type="sibTrans" cxnId="{CDF6B501-350E-4E3C-BD4D-12785240AAC3}">
      <dgm:prSet/>
      <dgm:spPr/>
      <dgm:t>
        <a:bodyPr/>
        <a:lstStyle/>
        <a:p>
          <a:endParaRPr lang="en-US"/>
        </a:p>
      </dgm:t>
    </dgm:pt>
    <dgm:pt modelId="{65594CBF-24CA-42BF-89FF-7FD68719F88C}" type="pres">
      <dgm:prSet presAssocID="{F794747F-AB1A-4A20-A21F-9B3F1875E58D}" presName="hierChild1" presStyleCnt="0">
        <dgm:presLayoutVars>
          <dgm:chPref val="1"/>
          <dgm:dir/>
          <dgm:animOne val="branch"/>
          <dgm:animLvl val="lvl"/>
          <dgm:resizeHandles/>
        </dgm:presLayoutVars>
      </dgm:prSet>
      <dgm:spPr/>
    </dgm:pt>
    <dgm:pt modelId="{646568BB-D77C-49A4-AA79-3F70032F3A00}" type="pres">
      <dgm:prSet presAssocID="{9A17254B-40D5-4E66-BFB9-CD6437C3185D}" presName="hierRoot1" presStyleCnt="0"/>
      <dgm:spPr/>
    </dgm:pt>
    <dgm:pt modelId="{93235C77-5149-40A9-971A-63457B9DD08B}" type="pres">
      <dgm:prSet presAssocID="{9A17254B-40D5-4E66-BFB9-CD6437C3185D}" presName="composite" presStyleCnt="0"/>
      <dgm:spPr/>
    </dgm:pt>
    <dgm:pt modelId="{FAE09AE6-DB80-4995-A14F-6B387954227F}" type="pres">
      <dgm:prSet presAssocID="{9A17254B-40D5-4E66-BFB9-CD6437C3185D}" presName="background" presStyleLbl="node0" presStyleIdx="0" presStyleCnt="4"/>
      <dgm:spPr/>
    </dgm:pt>
    <dgm:pt modelId="{7D886B45-64BE-4CDF-A627-A233E07C97AC}" type="pres">
      <dgm:prSet presAssocID="{9A17254B-40D5-4E66-BFB9-CD6437C3185D}" presName="text" presStyleLbl="fgAcc0" presStyleIdx="0" presStyleCnt="4">
        <dgm:presLayoutVars>
          <dgm:chPref val="3"/>
        </dgm:presLayoutVars>
      </dgm:prSet>
      <dgm:spPr/>
    </dgm:pt>
    <dgm:pt modelId="{BE61D1DB-4B9E-4020-92AC-92CD87AA6780}" type="pres">
      <dgm:prSet presAssocID="{9A17254B-40D5-4E66-BFB9-CD6437C3185D}" presName="hierChild2" presStyleCnt="0"/>
      <dgm:spPr/>
    </dgm:pt>
    <dgm:pt modelId="{A1446A58-5A4C-4791-A9F9-087B727BDC5C}" type="pres">
      <dgm:prSet presAssocID="{21D660DB-FB28-4B27-B36E-FC93C092DD8C}" presName="hierRoot1" presStyleCnt="0"/>
      <dgm:spPr/>
    </dgm:pt>
    <dgm:pt modelId="{C2998138-80ED-4C9C-AB88-06AAF8B4DC7F}" type="pres">
      <dgm:prSet presAssocID="{21D660DB-FB28-4B27-B36E-FC93C092DD8C}" presName="composite" presStyleCnt="0"/>
      <dgm:spPr/>
    </dgm:pt>
    <dgm:pt modelId="{226973DB-F2F6-4455-AD75-52AC662321B4}" type="pres">
      <dgm:prSet presAssocID="{21D660DB-FB28-4B27-B36E-FC93C092DD8C}" presName="background" presStyleLbl="node0" presStyleIdx="1" presStyleCnt="4"/>
      <dgm:spPr/>
    </dgm:pt>
    <dgm:pt modelId="{AEC6561F-C8F7-4F45-9593-C1B1A99FB27E}" type="pres">
      <dgm:prSet presAssocID="{21D660DB-FB28-4B27-B36E-FC93C092DD8C}" presName="text" presStyleLbl="fgAcc0" presStyleIdx="1" presStyleCnt="4">
        <dgm:presLayoutVars>
          <dgm:chPref val="3"/>
        </dgm:presLayoutVars>
      </dgm:prSet>
      <dgm:spPr/>
    </dgm:pt>
    <dgm:pt modelId="{D5BF6CFE-E754-4D78-A8E0-3843AC79D4FE}" type="pres">
      <dgm:prSet presAssocID="{21D660DB-FB28-4B27-B36E-FC93C092DD8C}" presName="hierChild2" presStyleCnt="0"/>
      <dgm:spPr/>
    </dgm:pt>
    <dgm:pt modelId="{69AEE655-DDDD-461B-9D67-798A32557009}" type="pres">
      <dgm:prSet presAssocID="{B5152FBA-21EA-4354-A7E6-BE78F831EE37}" presName="hierRoot1" presStyleCnt="0"/>
      <dgm:spPr/>
    </dgm:pt>
    <dgm:pt modelId="{11F575E1-6708-4E3E-881C-E237F095C42A}" type="pres">
      <dgm:prSet presAssocID="{B5152FBA-21EA-4354-A7E6-BE78F831EE37}" presName="composite" presStyleCnt="0"/>
      <dgm:spPr/>
    </dgm:pt>
    <dgm:pt modelId="{5B84EEC5-36D0-4EC1-8E87-4B531EA9152C}" type="pres">
      <dgm:prSet presAssocID="{B5152FBA-21EA-4354-A7E6-BE78F831EE37}" presName="background" presStyleLbl="node0" presStyleIdx="2" presStyleCnt="4"/>
      <dgm:spPr/>
    </dgm:pt>
    <dgm:pt modelId="{55649BF0-A184-4A17-8781-E3F4DADAC66E}" type="pres">
      <dgm:prSet presAssocID="{B5152FBA-21EA-4354-A7E6-BE78F831EE37}" presName="text" presStyleLbl="fgAcc0" presStyleIdx="2" presStyleCnt="4">
        <dgm:presLayoutVars>
          <dgm:chPref val="3"/>
        </dgm:presLayoutVars>
      </dgm:prSet>
      <dgm:spPr/>
    </dgm:pt>
    <dgm:pt modelId="{4ADFEA85-EFE2-4FA4-B9EA-2EDCBAB0898B}" type="pres">
      <dgm:prSet presAssocID="{B5152FBA-21EA-4354-A7E6-BE78F831EE37}" presName="hierChild2" presStyleCnt="0"/>
      <dgm:spPr/>
    </dgm:pt>
    <dgm:pt modelId="{97CBC3F9-4881-40D3-ADF1-3F3DA7ED387E}" type="pres">
      <dgm:prSet presAssocID="{CA249BFA-42B9-420C-B420-418109FB3C7D}" presName="hierRoot1" presStyleCnt="0"/>
      <dgm:spPr/>
    </dgm:pt>
    <dgm:pt modelId="{9D02672B-AECF-4282-A534-3BDA3F64F509}" type="pres">
      <dgm:prSet presAssocID="{CA249BFA-42B9-420C-B420-418109FB3C7D}" presName="composite" presStyleCnt="0"/>
      <dgm:spPr/>
    </dgm:pt>
    <dgm:pt modelId="{92636EE7-C37C-46DB-B781-DCAFF42CF648}" type="pres">
      <dgm:prSet presAssocID="{CA249BFA-42B9-420C-B420-418109FB3C7D}" presName="background" presStyleLbl="node0" presStyleIdx="3" presStyleCnt="4"/>
      <dgm:spPr/>
    </dgm:pt>
    <dgm:pt modelId="{8CEC55AE-F04C-4BA3-BB05-C9F59A944C04}" type="pres">
      <dgm:prSet presAssocID="{CA249BFA-42B9-420C-B420-418109FB3C7D}" presName="text" presStyleLbl="fgAcc0" presStyleIdx="3" presStyleCnt="4">
        <dgm:presLayoutVars>
          <dgm:chPref val="3"/>
        </dgm:presLayoutVars>
      </dgm:prSet>
      <dgm:spPr/>
    </dgm:pt>
    <dgm:pt modelId="{3581564B-1B6E-4B41-BE12-B6874FBDDBC3}" type="pres">
      <dgm:prSet presAssocID="{CA249BFA-42B9-420C-B420-418109FB3C7D}" presName="hierChild2" presStyleCnt="0"/>
      <dgm:spPr/>
    </dgm:pt>
  </dgm:ptLst>
  <dgm:cxnLst>
    <dgm:cxn modelId="{CDF6B501-350E-4E3C-BD4D-12785240AAC3}" srcId="{F794747F-AB1A-4A20-A21F-9B3F1875E58D}" destId="{CA249BFA-42B9-420C-B420-418109FB3C7D}" srcOrd="3" destOrd="0" parTransId="{57E81906-8FE0-4194-AA0E-07BB9454E38D}" sibTransId="{F97DCDA6-92D1-4AA1-A740-69143938E453}"/>
    <dgm:cxn modelId="{B6274E5B-C36E-4550-86E8-1BAD00B4635D}" srcId="{F794747F-AB1A-4A20-A21F-9B3F1875E58D}" destId="{21D660DB-FB28-4B27-B36E-FC93C092DD8C}" srcOrd="1" destOrd="0" parTransId="{419676BF-9941-49C9-8AA8-3B8339655E57}" sibTransId="{70643645-91AA-40C1-8784-E4C8F14D9057}"/>
    <dgm:cxn modelId="{3EC1916F-2BEC-4084-872F-3EE3D5A114EC}" type="presOf" srcId="{F794747F-AB1A-4A20-A21F-9B3F1875E58D}" destId="{65594CBF-24CA-42BF-89FF-7FD68719F88C}" srcOrd="0" destOrd="0" presId="urn:microsoft.com/office/officeart/2005/8/layout/hierarchy1"/>
    <dgm:cxn modelId="{7F47DE82-D9C1-4C18-9AF1-5FD27F5AD057}" type="presOf" srcId="{CA249BFA-42B9-420C-B420-418109FB3C7D}" destId="{8CEC55AE-F04C-4BA3-BB05-C9F59A944C04}" srcOrd="0" destOrd="0" presId="urn:microsoft.com/office/officeart/2005/8/layout/hierarchy1"/>
    <dgm:cxn modelId="{5019C284-1334-4337-B47F-3F2149B33A9D}" type="presOf" srcId="{21D660DB-FB28-4B27-B36E-FC93C092DD8C}" destId="{AEC6561F-C8F7-4F45-9593-C1B1A99FB27E}" srcOrd="0" destOrd="0" presId="urn:microsoft.com/office/officeart/2005/8/layout/hierarchy1"/>
    <dgm:cxn modelId="{0976E3B7-9E6B-4A04-B439-680F17B44A4C}" srcId="{F794747F-AB1A-4A20-A21F-9B3F1875E58D}" destId="{B5152FBA-21EA-4354-A7E6-BE78F831EE37}" srcOrd="2" destOrd="0" parTransId="{2950132A-0544-4CD9-A887-D1BA1EE8107A}" sibTransId="{0369D170-829D-4187-8504-2D604C80E760}"/>
    <dgm:cxn modelId="{C6787FC8-1523-4006-B2CE-BB49C0BAC269}" type="presOf" srcId="{9A17254B-40D5-4E66-BFB9-CD6437C3185D}" destId="{7D886B45-64BE-4CDF-A627-A233E07C97AC}" srcOrd="0" destOrd="0" presId="urn:microsoft.com/office/officeart/2005/8/layout/hierarchy1"/>
    <dgm:cxn modelId="{0932BBC8-D47C-4217-8DFA-A49E70F4A628}" type="presOf" srcId="{B5152FBA-21EA-4354-A7E6-BE78F831EE37}" destId="{55649BF0-A184-4A17-8781-E3F4DADAC66E}" srcOrd="0" destOrd="0" presId="urn:microsoft.com/office/officeart/2005/8/layout/hierarchy1"/>
    <dgm:cxn modelId="{3BF07BED-A43E-4D8A-A809-10E98CE2B9A7}" srcId="{F794747F-AB1A-4A20-A21F-9B3F1875E58D}" destId="{9A17254B-40D5-4E66-BFB9-CD6437C3185D}" srcOrd="0" destOrd="0" parTransId="{CC39F68C-28A1-4D28-81A6-4343E96D8502}" sibTransId="{9C04EC47-F68A-44DD-8A8D-3CCAA3940AC3}"/>
    <dgm:cxn modelId="{8DAD3A71-B0D9-4487-BDB2-307854F4A77E}" type="presParOf" srcId="{65594CBF-24CA-42BF-89FF-7FD68719F88C}" destId="{646568BB-D77C-49A4-AA79-3F70032F3A00}" srcOrd="0" destOrd="0" presId="urn:microsoft.com/office/officeart/2005/8/layout/hierarchy1"/>
    <dgm:cxn modelId="{E5FE0EF2-9E02-4D94-8AE3-695388A72D93}" type="presParOf" srcId="{646568BB-D77C-49A4-AA79-3F70032F3A00}" destId="{93235C77-5149-40A9-971A-63457B9DD08B}" srcOrd="0" destOrd="0" presId="urn:microsoft.com/office/officeart/2005/8/layout/hierarchy1"/>
    <dgm:cxn modelId="{50FEE389-C8F4-4CC3-ACD5-F614E1891BE3}" type="presParOf" srcId="{93235C77-5149-40A9-971A-63457B9DD08B}" destId="{FAE09AE6-DB80-4995-A14F-6B387954227F}" srcOrd="0" destOrd="0" presId="urn:microsoft.com/office/officeart/2005/8/layout/hierarchy1"/>
    <dgm:cxn modelId="{FEBFFDA0-AFB5-43D5-A344-F4B38192500D}" type="presParOf" srcId="{93235C77-5149-40A9-971A-63457B9DD08B}" destId="{7D886B45-64BE-4CDF-A627-A233E07C97AC}" srcOrd="1" destOrd="0" presId="urn:microsoft.com/office/officeart/2005/8/layout/hierarchy1"/>
    <dgm:cxn modelId="{770C440D-A5C2-475D-9AEE-06C5B33A471C}" type="presParOf" srcId="{646568BB-D77C-49A4-AA79-3F70032F3A00}" destId="{BE61D1DB-4B9E-4020-92AC-92CD87AA6780}" srcOrd="1" destOrd="0" presId="urn:microsoft.com/office/officeart/2005/8/layout/hierarchy1"/>
    <dgm:cxn modelId="{38BF9609-9C4E-4590-BC2D-BC00E6D1478F}" type="presParOf" srcId="{65594CBF-24CA-42BF-89FF-7FD68719F88C}" destId="{A1446A58-5A4C-4791-A9F9-087B727BDC5C}" srcOrd="1" destOrd="0" presId="urn:microsoft.com/office/officeart/2005/8/layout/hierarchy1"/>
    <dgm:cxn modelId="{94CCA526-CCDD-44E8-BFFF-B35B7797D817}" type="presParOf" srcId="{A1446A58-5A4C-4791-A9F9-087B727BDC5C}" destId="{C2998138-80ED-4C9C-AB88-06AAF8B4DC7F}" srcOrd="0" destOrd="0" presId="urn:microsoft.com/office/officeart/2005/8/layout/hierarchy1"/>
    <dgm:cxn modelId="{F4A1EF0C-5A67-4CF3-A673-CB4909FDAC52}" type="presParOf" srcId="{C2998138-80ED-4C9C-AB88-06AAF8B4DC7F}" destId="{226973DB-F2F6-4455-AD75-52AC662321B4}" srcOrd="0" destOrd="0" presId="urn:microsoft.com/office/officeart/2005/8/layout/hierarchy1"/>
    <dgm:cxn modelId="{BCA19112-5F47-40FE-BBF3-8B1B66B7E6EE}" type="presParOf" srcId="{C2998138-80ED-4C9C-AB88-06AAF8B4DC7F}" destId="{AEC6561F-C8F7-4F45-9593-C1B1A99FB27E}" srcOrd="1" destOrd="0" presId="urn:microsoft.com/office/officeart/2005/8/layout/hierarchy1"/>
    <dgm:cxn modelId="{624B2959-12E8-4B1A-B9A8-FC77D401C0FE}" type="presParOf" srcId="{A1446A58-5A4C-4791-A9F9-087B727BDC5C}" destId="{D5BF6CFE-E754-4D78-A8E0-3843AC79D4FE}" srcOrd="1" destOrd="0" presId="urn:microsoft.com/office/officeart/2005/8/layout/hierarchy1"/>
    <dgm:cxn modelId="{41DC6437-8DA3-4867-838F-234C6A3307DA}" type="presParOf" srcId="{65594CBF-24CA-42BF-89FF-7FD68719F88C}" destId="{69AEE655-DDDD-461B-9D67-798A32557009}" srcOrd="2" destOrd="0" presId="urn:microsoft.com/office/officeart/2005/8/layout/hierarchy1"/>
    <dgm:cxn modelId="{B1D2D69E-54C6-453F-8299-BC1FBF1FD242}" type="presParOf" srcId="{69AEE655-DDDD-461B-9D67-798A32557009}" destId="{11F575E1-6708-4E3E-881C-E237F095C42A}" srcOrd="0" destOrd="0" presId="urn:microsoft.com/office/officeart/2005/8/layout/hierarchy1"/>
    <dgm:cxn modelId="{E62742B0-3E7C-438A-96A9-CFAC7B219703}" type="presParOf" srcId="{11F575E1-6708-4E3E-881C-E237F095C42A}" destId="{5B84EEC5-36D0-4EC1-8E87-4B531EA9152C}" srcOrd="0" destOrd="0" presId="urn:microsoft.com/office/officeart/2005/8/layout/hierarchy1"/>
    <dgm:cxn modelId="{DB573776-FCDB-4288-B757-B252E48DB91D}" type="presParOf" srcId="{11F575E1-6708-4E3E-881C-E237F095C42A}" destId="{55649BF0-A184-4A17-8781-E3F4DADAC66E}" srcOrd="1" destOrd="0" presId="urn:microsoft.com/office/officeart/2005/8/layout/hierarchy1"/>
    <dgm:cxn modelId="{34C48454-4C30-40DF-BB15-825C4F7E193B}" type="presParOf" srcId="{69AEE655-DDDD-461B-9D67-798A32557009}" destId="{4ADFEA85-EFE2-4FA4-B9EA-2EDCBAB0898B}" srcOrd="1" destOrd="0" presId="urn:microsoft.com/office/officeart/2005/8/layout/hierarchy1"/>
    <dgm:cxn modelId="{0D6F1B23-1972-46CE-A6A9-485624ADE4EA}" type="presParOf" srcId="{65594CBF-24CA-42BF-89FF-7FD68719F88C}" destId="{97CBC3F9-4881-40D3-ADF1-3F3DA7ED387E}" srcOrd="3" destOrd="0" presId="urn:microsoft.com/office/officeart/2005/8/layout/hierarchy1"/>
    <dgm:cxn modelId="{11F7ACDB-E8F8-4BFD-801A-46859C909F8C}" type="presParOf" srcId="{97CBC3F9-4881-40D3-ADF1-3F3DA7ED387E}" destId="{9D02672B-AECF-4282-A534-3BDA3F64F509}" srcOrd="0" destOrd="0" presId="urn:microsoft.com/office/officeart/2005/8/layout/hierarchy1"/>
    <dgm:cxn modelId="{B5F35E05-DDE0-42AD-B505-8D8B335F6E18}" type="presParOf" srcId="{9D02672B-AECF-4282-A534-3BDA3F64F509}" destId="{92636EE7-C37C-46DB-B781-DCAFF42CF648}" srcOrd="0" destOrd="0" presId="urn:microsoft.com/office/officeart/2005/8/layout/hierarchy1"/>
    <dgm:cxn modelId="{CCD2CEA3-A76B-4DB6-9940-A5FEF142D239}" type="presParOf" srcId="{9D02672B-AECF-4282-A534-3BDA3F64F509}" destId="{8CEC55AE-F04C-4BA3-BB05-C9F59A944C04}" srcOrd="1" destOrd="0" presId="urn:microsoft.com/office/officeart/2005/8/layout/hierarchy1"/>
    <dgm:cxn modelId="{270E7C1D-432D-41D1-8E34-FBA114DC8619}" type="presParOf" srcId="{97CBC3F9-4881-40D3-ADF1-3F3DA7ED387E}" destId="{3581564B-1B6E-4B41-BE12-B6874FBDDB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94747F-AB1A-4A20-A21F-9B3F1875E5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A17254B-40D5-4E66-BFB9-CD6437C3185D}">
      <dgm:prSet/>
      <dgm:spPr/>
      <dgm:t>
        <a:bodyPr/>
        <a:lstStyle/>
        <a:p>
          <a:r>
            <a:rPr lang="en-US" baseline="0"/>
            <a:t>Controls and manages firewall rules (</a:t>
          </a:r>
          <a:r>
            <a:rPr lang="en-US" baseline="0" err="1"/>
            <a:t>AccessControlLists</a:t>
          </a:r>
          <a:r>
            <a:rPr lang="en-US" baseline="0"/>
            <a:t>)</a:t>
          </a:r>
        </a:p>
        <a:p>
          <a:endParaRPr lang="en-US" baseline="0"/>
        </a:p>
      </dgm:t>
    </dgm:pt>
    <dgm:pt modelId="{CC39F68C-28A1-4D28-81A6-4343E96D8502}" type="parTrans" cxnId="{3BF07BED-A43E-4D8A-A809-10E98CE2B9A7}">
      <dgm:prSet/>
      <dgm:spPr/>
      <dgm:t>
        <a:bodyPr/>
        <a:lstStyle/>
        <a:p>
          <a:endParaRPr lang="en-US"/>
        </a:p>
      </dgm:t>
    </dgm:pt>
    <dgm:pt modelId="{9C04EC47-F68A-44DD-8A8D-3CCAA3940AC3}" type="sibTrans" cxnId="{3BF07BED-A43E-4D8A-A809-10E98CE2B9A7}">
      <dgm:prSet/>
      <dgm:spPr/>
      <dgm:t>
        <a:bodyPr/>
        <a:lstStyle/>
        <a:p>
          <a:endParaRPr lang="en-US"/>
        </a:p>
      </dgm:t>
    </dgm:pt>
    <dgm:pt modelId="{21D660DB-FB28-4B27-B36E-FC93C092DD8C}">
      <dgm:prSet/>
      <dgm:spPr/>
      <dgm:t>
        <a:bodyPr/>
        <a:lstStyle/>
        <a:p>
          <a:r>
            <a:rPr lang="en-US" baseline="0"/>
            <a:t>Pushes rules down to the host, which will translate to VFP rules on the host</a:t>
          </a:r>
        </a:p>
        <a:p>
          <a:endParaRPr lang="en-US"/>
        </a:p>
      </dgm:t>
    </dgm:pt>
    <dgm:pt modelId="{419676BF-9941-49C9-8AA8-3B8339655E57}" type="parTrans" cxnId="{B6274E5B-C36E-4550-86E8-1BAD00B4635D}">
      <dgm:prSet/>
      <dgm:spPr/>
      <dgm:t>
        <a:bodyPr/>
        <a:lstStyle/>
        <a:p>
          <a:endParaRPr lang="en-US"/>
        </a:p>
      </dgm:t>
    </dgm:pt>
    <dgm:pt modelId="{70643645-91AA-40C1-8784-E4C8F14D9057}" type="sibTrans" cxnId="{B6274E5B-C36E-4550-86E8-1BAD00B4635D}">
      <dgm:prSet/>
      <dgm:spPr/>
      <dgm:t>
        <a:bodyPr/>
        <a:lstStyle/>
        <a:p>
          <a:endParaRPr lang="en-US"/>
        </a:p>
      </dgm:t>
    </dgm:pt>
    <dgm:pt modelId="{B5152FBA-21EA-4354-A7E6-BE78F831EE37}">
      <dgm:prSet/>
      <dgm:spPr/>
      <dgm:t>
        <a:bodyPr/>
        <a:lstStyle/>
        <a:p>
          <a:r>
            <a:rPr lang="en-US"/>
            <a:t>Applies ACL Policy to Virtual Network objects (Network Interface, Subnets)</a:t>
          </a:r>
        </a:p>
      </dgm:t>
    </dgm:pt>
    <dgm:pt modelId="{2950132A-0544-4CD9-A887-D1BA1EE8107A}" type="parTrans" cxnId="{0976E3B7-9E6B-4A04-B439-680F17B44A4C}">
      <dgm:prSet/>
      <dgm:spPr/>
      <dgm:t>
        <a:bodyPr/>
        <a:lstStyle/>
        <a:p>
          <a:endParaRPr lang="en-US"/>
        </a:p>
      </dgm:t>
    </dgm:pt>
    <dgm:pt modelId="{0369D170-829D-4187-8504-2D604C80E760}" type="sibTrans" cxnId="{0976E3B7-9E6B-4A04-B439-680F17B44A4C}">
      <dgm:prSet/>
      <dgm:spPr/>
      <dgm:t>
        <a:bodyPr/>
        <a:lstStyle/>
        <a:p>
          <a:endParaRPr lang="en-US"/>
        </a:p>
      </dgm:t>
    </dgm:pt>
    <dgm:pt modelId="{CA249BFA-42B9-420C-B420-418109FB3C7D}">
      <dgm:prSet/>
      <dgm:spPr/>
      <dgm:t>
        <a:bodyPr/>
        <a:lstStyle/>
        <a:p>
          <a:r>
            <a:rPr lang="en-US"/>
            <a:t>Applies ACL Policy to Logical Network objects (Network Interface)</a:t>
          </a:r>
        </a:p>
      </dgm:t>
    </dgm:pt>
    <dgm:pt modelId="{57E81906-8FE0-4194-AA0E-07BB9454E38D}" type="parTrans" cxnId="{CDF6B501-350E-4E3C-BD4D-12785240AAC3}">
      <dgm:prSet/>
      <dgm:spPr/>
      <dgm:t>
        <a:bodyPr/>
        <a:lstStyle/>
        <a:p>
          <a:endParaRPr lang="en-US"/>
        </a:p>
      </dgm:t>
    </dgm:pt>
    <dgm:pt modelId="{F97DCDA6-92D1-4AA1-A740-69143938E453}" type="sibTrans" cxnId="{CDF6B501-350E-4E3C-BD4D-12785240AAC3}">
      <dgm:prSet/>
      <dgm:spPr/>
      <dgm:t>
        <a:bodyPr/>
        <a:lstStyle/>
        <a:p>
          <a:endParaRPr lang="en-US"/>
        </a:p>
      </dgm:t>
    </dgm:pt>
    <dgm:pt modelId="{65594CBF-24CA-42BF-89FF-7FD68719F88C}" type="pres">
      <dgm:prSet presAssocID="{F794747F-AB1A-4A20-A21F-9B3F1875E58D}" presName="hierChild1" presStyleCnt="0">
        <dgm:presLayoutVars>
          <dgm:chPref val="1"/>
          <dgm:dir/>
          <dgm:animOne val="branch"/>
          <dgm:animLvl val="lvl"/>
          <dgm:resizeHandles/>
        </dgm:presLayoutVars>
      </dgm:prSet>
      <dgm:spPr/>
    </dgm:pt>
    <dgm:pt modelId="{646568BB-D77C-49A4-AA79-3F70032F3A00}" type="pres">
      <dgm:prSet presAssocID="{9A17254B-40D5-4E66-BFB9-CD6437C3185D}" presName="hierRoot1" presStyleCnt="0"/>
      <dgm:spPr/>
    </dgm:pt>
    <dgm:pt modelId="{93235C77-5149-40A9-971A-63457B9DD08B}" type="pres">
      <dgm:prSet presAssocID="{9A17254B-40D5-4E66-BFB9-CD6437C3185D}" presName="composite" presStyleCnt="0"/>
      <dgm:spPr/>
    </dgm:pt>
    <dgm:pt modelId="{FAE09AE6-DB80-4995-A14F-6B387954227F}" type="pres">
      <dgm:prSet presAssocID="{9A17254B-40D5-4E66-BFB9-CD6437C3185D}" presName="background" presStyleLbl="node0" presStyleIdx="0" presStyleCnt="4"/>
      <dgm:spPr/>
    </dgm:pt>
    <dgm:pt modelId="{7D886B45-64BE-4CDF-A627-A233E07C97AC}" type="pres">
      <dgm:prSet presAssocID="{9A17254B-40D5-4E66-BFB9-CD6437C3185D}" presName="text" presStyleLbl="fgAcc0" presStyleIdx="0" presStyleCnt="4">
        <dgm:presLayoutVars>
          <dgm:chPref val="3"/>
        </dgm:presLayoutVars>
      </dgm:prSet>
      <dgm:spPr/>
    </dgm:pt>
    <dgm:pt modelId="{BE61D1DB-4B9E-4020-92AC-92CD87AA6780}" type="pres">
      <dgm:prSet presAssocID="{9A17254B-40D5-4E66-BFB9-CD6437C3185D}" presName="hierChild2" presStyleCnt="0"/>
      <dgm:spPr/>
    </dgm:pt>
    <dgm:pt modelId="{A1446A58-5A4C-4791-A9F9-087B727BDC5C}" type="pres">
      <dgm:prSet presAssocID="{21D660DB-FB28-4B27-B36E-FC93C092DD8C}" presName="hierRoot1" presStyleCnt="0"/>
      <dgm:spPr/>
    </dgm:pt>
    <dgm:pt modelId="{C2998138-80ED-4C9C-AB88-06AAF8B4DC7F}" type="pres">
      <dgm:prSet presAssocID="{21D660DB-FB28-4B27-B36E-FC93C092DD8C}" presName="composite" presStyleCnt="0"/>
      <dgm:spPr/>
    </dgm:pt>
    <dgm:pt modelId="{226973DB-F2F6-4455-AD75-52AC662321B4}" type="pres">
      <dgm:prSet presAssocID="{21D660DB-FB28-4B27-B36E-FC93C092DD8C}" presName="background" presStyleLbl="node0" presStyleIdx="1" presStyleCnt="4"/>
      <dgm:spPr/>
    </dgm:pt>
    <dgm:pt modelId="{AEC6561F-C8F7-4F45-9593-C1B1A99FB27E}" type="pres">
      <dgm:prSet presAssocID="{21D660DB-FB28-4B27-B36E-FC93C092DD8C}" presName="text" presStyleLbl="fgAcc0" presStyleIdx="1" presStyleCnt="4">
        <dgm:presLayoutVars>
          <dgm:chPref val="3"/>
        </dgm:presLayoutVars>
      </dgm:prSet>
      <dgm:spPr/>
    </dgm:pt>
    <dgm:pt modelId="{D5BF6CFE-E754-4D78-A8E0-3843AC79D4FE}" type="pres">
      <dgm:prSet presAssocID="{21D660DB-FB28-4B27-B36E-FC93C092DD8C}" presName="hierChild2" presStyleCnt="0"/>
      <dgm:spPr/>
    </dgm:pt>
    <dgm:pt modelId="{69AEE655-DDDD-461B-9D67-798A32557009}" type="pres">
      <dgm:prSet presAssocID="{B5152FBA-21EA-4354-A7E6-BE78F831EE37}" presName="hierRoot1" presStyleCnt="0"/>
      <dgm:spPr/>
    </dgm:pt>
    <dgm:pt modelId="{11F575E1-6708-4E3E-881C-E237F095C42A}" type="pres">
      <dgm:prSet presAssocID="{B5152FBA-21EA-4354-A7E6-BE78F831EE37}" presName="composite" presStyleCnt="0"/>
      <dgm:spPr/>
    </dgm:pt>
    <dgm:pt modelId="{5B84EEC5-36D0-4EC1-8E87-4B531EA9152C}" type="pres">
      <dgm:prSet presAssocID="{B5152FBA-21EA-4354-A7E6-BE78F831EE37}" presName="background" presStyleLbl="node0" presStyleIdx="2" presStyleCnt="4"/>
      <dgm:spPr/>
    </dgm:pt>
    <dgm:pt modelId="{55649BF0-A184-4A17-8781-E3F4DADAC66E}" type="pres">
      <dgm:prSet presAssocID="{B5152FBA-21EA-4354-A7E6-BE78F831EE37}" presName="text" presStyleLbl="fgAcc0" presStyleIdx="2" presStyleCnt="4">
        <dgm:presLayoutVars>
          <dgm:chPref val="3"/>
        </dgm:presLayoutVars>
      </dgm:prSet>
      <dgm:spPr/>
    </dgm:pt>
    <dgm:pt modelId="{4ADFEA85-EFE2-4FA4-B9EA-2EDCBAB0898B}" type="pres">
      <dgm:prSet presAssocID="{B5152FBA-21EA-4354-A7E6-BE78F831EE37}" presName="hierChild2" presStyleCnt="0"/>
      <dgm:spPr/>
    </dgm:pt>
    <dgm:pt modelId="{97CBC3F9-4881-40D3-ADF1-3F3DA7ED387E}" type="pres">
      <dgm:prSet presAssocID="{CA249BFA-42B9-420C-B420-418109FB3C7D}" presName="hierRoot1" presStyleCnt="0"/>
      <dgm:spPr/>
    </dgm:pt>
    <dgm:pt modelId="{9D02672B-AECF-4282-A534-3BDA3F64F509}" type="pres">
      <dgm:prSet presAssocID="{CA249BFA-42B9-420C-B420-418109FB3C7D}" presName="composite" presStyleCnt="0"/>
      <dgm:spPr/>
    </dgm:pt>
    <dgm:pt modelId="{92636EE7-C37C-46DB-B781-DCAFF42CF648}" type="pres">
      <dgm:prSet presAssocID="{CA249BFA-42B9-420C-B420-418109FB3C7D}" presName="background" presStyleLbl="node0" presStyleIdx="3" presStyleCnt="4"/>
      <dgm:spPr/>
    </dgm:pt>
    <dgm:pt modelId="{8CEC55AE-F04C-4BA3-BB05-C9F59A944C04}" type="pres">
      <dgm:prSet presAssocID="{CA249BFA-42B9-420C-B420-418109FB3C7D}" presName="text" presStyleLbl="fgAcc0" presStyleIdx="3" presStyleCnt="4">
        <dgm:presLayoutVars>
          <dgm:chPref val="3"/>
        </dgm:presLayoutVars>
      </dgm:prSet>
      <dgm:spPr/>
    </dgm:pt>
    <dgm:pt modelId="{3581564B-1B6E-4B41-BE12-B6874FBDDBC3}" type="pres">
      <dgm:prSet presAssocID="{CA249BFA-42B9-420C-B420-418109FB3C7D}" presName="hierChild2" presStyleCnt="0"/>
      <dgm:spPr/>
    </dgm:pt>
  </dgm:ptLst>
  <dgm:cxnLst>
    <dgm:cxn modelId="{CDF6B501-350E-4E3C-BD4D-12785240AAC3}" srcId="{F794747F-AB1A-4A20-A21F-9B3F1875E58D}" destId="{CA249BFA-42B9-420C-B420-418109FB3C7D}" srcOrd="3" destOrd="0" parTransId="{57E81906-8FE0-4194-AA0E-07BB9454E38D}" sibTransId="{F97DCDA6-92D1-4AA1-A740-69143938E453}"/>
    <dgm:cxn modelId="{B6274E5B-C36E-4550-86E8-1BAD00B4635D}" srcId="{F794747F-AB1A-4A20-A21F-9B3F1875E58D}" destId="{21D660DB-FB28-4B27-B36E-FC93C092DD8C}" srcOrd="1" destOrd="0" parTransId="{419676BF-9941-49C9-8AA8-3B8339655E57}" sibTransId="{70643645-91AA-40C1-8784-E4C8F14D9057}"/>
    <dgm:cxn modelId="{3EC1916F-2BEC-4084-872F-3EE3D5A114EC}" type="presOf" srcId="{F794747F-AB1A-4A20-A21F-9B3F1875E58D}" destId="{65594CBF-24CA-42BF-89FF-7FD68719F88C}" srcOrd="0" destOrd="0" presId="urn:microsoft.com/office/officeart/2005/8/layout/hierarchy1"/>
    <dgm:cxn modelId="{7F47DE82-D9C1-4C18-9AF1-5FD27F5AD057}" type="presOf" srcId="{CA249BFA-42B9-420C-B420-418109FB3C7D}" destId="{8CEC55AE-F04C-4BA3-BB05-C9F59A944C04}" srcOrd="0" destOrd="0" presId="urn:microsoft.com/office/officeart/2005/8/layout/hierarchy1"/>
    <dgm:cxn modelId="{5019C284-1334-4337-B47F-3F2149B33A9D}" type="presOf" srcId="{21D660DB-FB28-4B27-B36E-FC93C092DD8C}" destId="{AEC6561F-C8F7-4F45-9593-C1B1A99FB27E}" srcOrd="0" destOrd="0" presId="urn:microsoft.com/office/officeart/2005/8/layout/hierarchy1"/>
    <dgm:cxn modelId="{0976E3B7-9E6B-4A04-B439-680F17B44A4C}" srcId="{F794747F-AB1A-4A20-A21F-9B3F1875E58D}" destId="{B5152FBA-21EA-4354-A7E6-BE78F831EE37}" srcOrd="2" destOrd="0" parTransId="{2950132A-0544-4CD9-A887-D1BA1EE8107A}" sibTransId="{0369D170-829D-4187-8504-2D604C80E760}"/>
    <dgm:cxn modelId="{C6787FC8-1523-4006-B2CE-BB49C0BAC269}" type="presOf" srcId="{9A17254B-40D5-4E66-BFB9-CD6437C3185D}" destId="{7D886B45-64BE-4CDF-A627-A233E07C97AC}" srcOrd="0" destOrd="0" presId="urn:microsoft.com/office/officeart/2005/8/layout/hierarchy1"/>
    <dgm:cxn modelId="{0932BBC8-D47C-4217-8DFA-A49E70F4A628}" type="presOf" srcId="{B5152FBA-21EA-4354-A7E6-BE78F831EE37}" destId="{55649BF0-A184-4A17-8781-E3F4DADAC66E}" srcOrd="0" destOrd="0" presId="urn:microsoft.com/office/officeart/2005/8/layout/hierarchy1"/>
    <dgm:cxn modelId="{3BF07BED-A43E-4D8A-A809-10E98CE2B9A7}" srcId="{F794747F-AB1A-4A20-A21F-9B3F1875E58D}" destId="{9A17254B-40D5-4E66-BFB9-CD6437C3185D}" srcOrd="0" destOrd="0" parTransId="{CC39F68C-28A1-4D28-81A6-4343E96D8502}" sibTransId="{9C04EC47-F68A-44DD-8A8D-3CCAA3940AC3}"/>
    <dgm:cxn modelId="{8DAD3A71-B0D9-4487-BDB2-307854F4A77E}" type="presParOf" srcId="{65594CBF-24CA-42BF-89FF-7FD68719F88C}" destId="{646568BB-D77C-49A4-AA79-3F70032F3A00}" srcOrd="0" destOrd="0" presId="urn:microsoft.com/office/officeart/2005/8/layout/hierarchy1"/>
    <dgm:cxn modelId="{E5FE0EF2-9E02-4D94-8AE3-695388A72D93}" type="presParOf" srcId="{646568BB-D77C-49A4-AA79-3F70032F3A00}" destId="{93235C77-5149-40A9-971A-63457B9DD08B}" srcOrd="0" destOrd="0" presId="urn:microsoft.com/office/officeart/2005/8/layout/hierarchy1"/>
    <dgm:cxn modelId="{50FEE389-C8F4-4CC3-ACD5-F614E1891BE3}" type="presParOf" srcId="{93235C77-5149-40A9-971A-63457B9DD08B}" destId="{FAE09AE6-DB80-4995-A14F-6B387954227F}" srcOrd="0" destOrd="0" presId="urn:microsoft.com/office/officeart/2005/8/layout/hierarchy1"/>
    <dgm:cxn modelId="{FEBFFDA0-AFB5-43D5-A344-F4B38192500D}" type="presParOf" srcId="{93235C77-5149-40A9-971A-63457B9DD08B}" destId="{7D886B45-64BE-4CDF-A627-A233E07C97AC}" srcOrd="1" destOrd="0" presId="urn:microsoft.com/office/officeart/2005/8/layout/hierarchy1"/>
    <dgm:cxn modelId="{770C440D-A5C2-475D-9AEE-06C5B33A471C}" type="presParOf" srcId="{646568BB-D77C-49A4-AA79-3F70032F3A00}" destId="{BE61D1DB-4B9E-4020-92AC-92CD87AA6780}" srcOrd="1" destOrd="0" presId="urn:microsoft.com/office/officeart/2005/8/layout/hierarchy1"/>
    <dgm:cxn modelId="{38BF9609-9C4E-4590-BC2D-BC00E6D1478F}" type="presParOf" srcId="{65594CBF-24CA-42BF-89FF-7FD68719F88C}" destId="{A1446A58-5A4C-4791-A9F9-087B727BDC5C}" srcOrd="1" destOrd="0" presId="urn:microsoft.com/office/officeart/2005/8/layout/hierarchy1"/>
    <dgm:cxn modelId="{94CCA526-CCDD-44E8-BFFF-B35B7797D817}" type="presParOf" srcId="{A1446A58-5A4C-4791-A9F9-087B727BDC5C}" destId="{C2998138-80ED-4C9C-AB88-06AAF8B4DC7F}" srcOrd="0" destOrd="0" presId="urn:microsoft.com/office/officeart/2005/8/layout/hierarchy1"/>
    <dgm:cxn modelId="{F4A1EF0C-5A67-4CF3-A673-CB4909FDAC52}" type="presParOf" srcId="{C2998138-80ED-4C9C-AB88-06AAF8B4DC7F}" destId="{226973DB-F2F6-4455-AD75-52AC662321B4}" srcOrd="0" destOrd="0" presId="urn:microsoft.com/office/officeart/2005/8/layout/hierarchy1"/>
    <dgm:cxn modelId="{BCA19112-5F47-40FE-BBF3-8B1B66B7E6EE}" type="presParOf" srcId="{C2998138-80ED-4C9C-AB88-06AAF8B4DC7F}" destId="{AEC6561F-C8F7-4F45-9593-C1B1A99FB27E}" srcOrd="1" destOrd="0" presId="urn:microsoft.com/office/officeart/2005/8/layout/hierarchy1"/>
    <dgm:cxn modelId="{624B2959-12E8-4B1A-B9A8-FC77D401C0FE}" type="presParOf" srcId="{A1446A58-5A4C-4791-A9F9-087B727BDC5C}" destId="{D5BF6CFE-E754-4D78-A8E0-3843AC79D4FE}" srcOrd="1" destOrd="0" presId="urn:microsoft.com/office/officeart/2005/8/layout/hierarchy1"/>
    <dgm:cxn modelId="{41DC6437-8DA3-4867-838F-234C6A3307DA}" type="presParOf" srcId="{65594CBF-24CA-42BF-89FF-7FD68719F88C}" destId="{69AEE655-DDDD-461B-9D67-798A32557009}" srcOrd="2" destOrd="0" presId="urn:microsoft.com/office/officeart/2005/8/layout/hierarchy1"/>
    <dgm:cxn modelId="{B1D2D69E-54C6-453F-8299-BC1FBF1FD242}" type="presParOf" srcId="{69AEE655-DDDD-461B-9D67-798A32557009}" destId="{11F575E1-6708-4E3E-881C-E237F095C42A}" srcOrd="0" destOrd="0" presId="urn:microsoft.com/office/officeart/2005/8/layout/hierarchy1"/>
    <dgm:cxn modelId="{E62742B0-3E7C-438A-96A9-CFAC7B219703}" type="presParOf" srcId="{11F575E1-6708-4E3E-881C-E237F095C42A}" destId="{5B84EEC5-36D0-4EC1-8E87-4B531EA9152C}" srcOrd="0" destOrd="0" presId="urn:microsoft.com/office/officeart/2005/8/layout/hierarchy1"/>
    <dgm:cxn modelId="{DB573776-FCDB-4288-B757-B252E48DB91D}" type="presParOf" srcId="{11F575E1-6708-4E3E-881C-E237F095C42A}" destId="{55649BF0-A184-4A17-8781-E3F4DADAC66E}" srcOrd="1" destOrd="0" presId="urn:microsoft.com/office/officeart/2005/8/layout/hierarchy1"/>
    <dgm:cxn modelId="{34C48454-4C30-40DF-BB15-825C4F7E193B}" type="presParOf" srcId="{69AEE655-DDDD-461B-9D67-798A32557009}" destId="{4ADFEA85-EFE2-4FA4-B9EA-2EDCBAB0898B}" srcOrd="1" destOrd="0" presId="urn:microsoft.com/office/officeart/2005/8/layout/hierarchy1"/>
    <dgm:cxn modelId="{0D6F1B23-1972-46CE-A6A9-485624ADE4EA}" type="presParOf" srcId="{65594CBF-24CA-42BF-89FF-7FD68719F88C}" destId="{97CBC3F9-4881-40D3-ADF1-3F3DA7ED387E}" srcOrd="3" destOrd="0" presId="urn:microsoft.com/office/officeart/2005/8/layout/hierarchy1"/>
    <dgm:cxn modelId="{11F7ACDB-E8F8-4BFD-801A-46859C909F8C}" type="presParOf" srcId="{97CBC3F9-4881-40D3-ADF1-3F3DA7ED387E}" destId="{9D02672B-AECF-4282-A534-3BDA3F64F509}" srcOrd="0" destOrd="0" presId="urn:microsoft.com/office/officeart/2005/8/layout/hierarchy1"/>
    <dgm:cxn modelId="{B5F35E05-DDE0-42AD-B505-8D8B335F6E18}" type="presParOf" srcId="{9D02672B-AECF-4282-A534-3BDA3F64F509}" destId="{92636EE7-C37C-46DB-B781-DCAFF42CF648}" srcOrd="0" destOrd="0" presId="urn:microsoft.com/office/officeart/2005/8/layout/hierarchy1"/>
    <dgm:cxn modelId="{CCD2CEA3-A76B-4DB6-9940-A5FEF142D239}" type="presParOf" srcId="{9D02672B-AECF-4282-A534-3BDA3F64F509}" destId="{8CEC55AE-F04C-4BA3-BB05-C9F59A944C04}" srcOrd="1" destOrd="0" presId="urn:microsoft.com/office/officeart/2005/8/layout/hierarchy1"/>
    <dgm:cxn modelId="{270E7C1D-432D-41D1-8E34-FBA114DC8619}" type="presParOf" srcId="{97CBC3F9-4881-40D3-ADF1-3F3DA7ED387E}" destId="{3581564B-1B6E-4B41-BE12-B6874FBDDB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3AD830-EF17-4109-ACB8-D9B858327BA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D67E23A-5AEA-437B-A81E-7E23F6C8E056}">
      <dgm:prSet/>
      <dgm:spPr/>
      <dgm:t>
        <a:bodyPr/>
        <a:lstStyle/>
        <a:p>
          <a:r>
            <a:rPr lang="en-US" baseline="0"/>
            <a:t>SI was initially developed to apply VFP Policy for Service Insertion (aka Service Chaining). </a:t>
          </a:r>
          <a:endParaRPr lang="en-US"/>
        </a:p>
      </dgm:t>
    </dgm:pt>
    <dgm:pt modelId="{233E2A2F-EAD9-4F6D-81EF-14226B625380}" type="parTrans" cxnId="{6BF15F29-2C5E-44D3-9735-76750565D0CA}">
      <dgm:prSet/>
      <dgm:spPr/>
      <dgm:t>
        <a:bodyPr/>
        <a:lstStyle/>
        <a:p>
          <a:endParaRPr lang="en-US"/>
        </a:p>
      </dgm:t>
    </dgm:pt>
    <dgm:pt modelId="{2D289435-81E3-4C1B-A83C-898D73089FEF}" type="sibTrans" cxnId="{6BF15F29-2C5E-44D3-9735-76750565D0CA}">
      <dgm:prSet/>
      <dgm:spPr/>
      <dgm:t>
        <a:bodyPr/>
        <a:lstStyle/>
        <a:p>
          <a:endParaRPr lang="en-US"/>
        </a:p>
      </dgm:t>
    </dgm:pt>
    <dgm:pt modelId="{2ABC75D8-A954-48DB-8CFF-A4F6EFAFE59D}">
      <dgm:prSet/>
      <dgm:spPr/>
      <dgm:t>
        <a:bodyPr/>
        <a:lstStyle/>
        <a:p>
          <a:r>
            <a:rPr lang="en-US" baseline="0"/>
            <a:t>Azure then developed a feature called User Defined Routes and SDNSI was inconsistent. All other features were moved to other services to be consistent with Azure.</a:t>
          </a:r>
          <a:endParaRPr lang="en-US"/>
        </a:p>
      </dgm:t>
    </dgm:pt>
    <dgm:pt modelId="{FCFC405E-45BC-4596-ADF3-602AD956E10F}" type="parTrans" cxnId="{809EA171-DC75-4204-847D-24F93F49F236}">
      <dgm:prSet/>
      <dgm:spPr/>
      <dgm:t>
        <a:bodyPr/>
        <a:lstStyle/>
        <a:p>
          <a:endParaRPr lang="en-US"/>
        </a:p>
      </dgm:t>
    </dgm:pt>
    <dgm:pt modelId="{384BBB8B-7969-4CEB-ADF4-050CD8701D5B}" type="sibTrans" cxnId="{809EA171-DC75-4204-847D-24F93F49F236}">
      <dgm:prSet/>
      <dgm:spPr/>
      <dgm:t>
        <a:bodyPr/>
        <a:lstStyle/>
        <a:p>
          <a:endParaRPr lang="en-US"/>
        </a:p>
      </dgm:t>
    </dgm:pt>
    <dgm:pt modelId="{34428831-361C-472D-B1CA-9FF7E722E79B}">
      <dgm:prSet/>
      <dgm:spPr/>
      <dgm:t>
        <a:bodyPr/>
        <a:lstStyle/>
        <a:p>
          <a:r>
            <a:rPr lang="en-US" baseline="0"/>
            <a:t>Port Mirroring is the only feature that still has dependency with Service Insertion</a:t>
          </a:r>
          <a:endParaRPr lang="en-US"/>
        </a:p>
      </dgm:t>
    </dgm:pt>
    <dgm:pt modelId="{8EDA96DC-BDFE-4436-93DC-B175D39B5FF4}" type="parTrans" cxnId="{FE370545-DA81-417E-8808-5D4B027B6842}">
      <dgm:prSet/>
      <dgm:spPr/>
      <dgm:t>
        <a:bodyPr/>
        <a:lstStyle/>
        <a:p>
          <a:endParaRPr lang="en-US"/>
        </a:p>
      </dgm:t>
    </dgm:pt>
    <dgm:pt modelId="{7D9F80F2-A050-481E-BF0A-A25C7682C6BF}" type="sibTrans" cxnId="{FE370545-DA81-417E-8808-5D4B027B6842}">
      <dgm:prSet/>
      <dgm:spPr/>
      <dgm:t>
        <a:bodyPr/>
        <a:lstStyle/>
        <a:p>
          <a:endParaRPr lang="en-US"/>
        </a:p>
      </dgm:t>
    </dgm:pt>
    <dgm:pt modelId="{5B9815C4-57F3-4C90-9C67-B973B969F73E}" type="pres">
      <dgm:prSet presAssocID="{DD3AD830-EF17-4109-ACB8-D9B858327BA6}" presName="hierChild1" presStyleCnt="0">
        <dgm:presLayoutVars>
          <dgm:chPref val="1"/>
          <dgm:dir/>
          <dgm:animOne val="branch"/>
          <dgm:animLvl val="lvl"/>
          <dgm:resizeHandles/>
        </dgm:presLayoutVars>
      </dgm:prSet>
      <dgm:spPr/>
    </dgm:pt>
    <dgm:pt modelId="{0D5464A3-432B-4FD0-B135-7D17E70204D1}" type="pres">
      <dgm:prSet presAssocID="{1D67E23A-5AEA-437B-A81E-7E23F6C8E056}" presName="hierRoot1" presStyleCnt="0"/>
      <dgm:spPr/>
    </dgm:pt>
    <dgm:pt modelId="{A58C3C70-ADF1-44C7-BFC4-D907A3BAA2F2}" type="pres">
      <dgm:prSet presAssocID="{1D67E23A-5AEA-437B-A81E-7E23F6C8E056}" presName="composite" presStyleCnt="0"/>
      <dgm:spPr/>
    </dgm:pt>
    <dgm:pt modelId="{EF343F50-E021-4B82-9033-E2F7F4D264C5}" type="pres">
      <dgm:prSet presAssocID="{1D67E23A-5AEA-437B-A81E-7E23F6C8E056}" presName="background" presStyleLbl="node0" presStyleIdx="0" presStyleCnt="3"/>
      <dgm:spPr/>
    </dgm:pt>
    <dgm:pt modelId="{871CF6F6-DF05-48AB-8683-3851BAC8765B}" type="pres">
      <dgm:prSet presAssocID="{1D67E23A-5AEA-437B-A81E-7E23F6C8E056}" presName="text" presStyleLbl="fgAcc0" presStyleIdx="0" presStyleCnt="3">
        <dgm:presLayoutVars>
          <dgm:chPref val="3"/>
        </dgm:presLayoutVars>
      </dgm:prSet>
      <dgm:spPr/>
    </dgm:pt>
    <dgm:pt modelId="{621C89A0-F183-418C-A64C-096419E44064}" type="pres">
      <dgm:prSet presAssocID="{1D67E23A-5AEA-437B-A81E-7E23F6C8E056}" presName="hierChild2" presStyleCnt="0"/>
      <dgm:spPr/>
    </dgm:pt>
    <dgm:pt modelId="{4603BBF3-84A4-4BAB-AE40-97A7BF2B6C9F}" type="pres">
      <dgm:prSet presAssocID="{2ABC75D8-A954-48DB-8CFF-A4F6EFAFE59D}" presName="hierRoot1" presStyleCnt="0"/>
      <dgm:spPr/>
    </dgm:pt>
    <dgm:pt modelId="{3F20709A-CC12-43AB-AA1E-E55652A1DE42}" type="pres">
      <dgm:prSet presAssocID="{2ABC75D8-A954-48DB-8CFF-A4F6EFAFE59D}" presName="composite" presStyleCnt="0"/>
      <dgm:spPr/>
    </dgm:pt>
    <dgm:pt modelId="{D441F16B-9ECA-4433-BCB0-BC011DD27DF7}" type="pres">
      <dgm:prSet presAssocID="{2ABC75D8-A954-48DB-8CFF-A4F6EFAFE59D}" presName="background" presStyleLbl="node0" presStyleIdx="1" presStyleCnt="3"/>
      <dgm:spPr/>
    </dgm:pt>
    <dgm:pt modelId="{9E059623-C3ED-48B3-B85A-B8D89EECDADD}" type="pres">
      <dgm:prSet presAssocID="{2ABC75D8-A954-48DB-8CFF-A4F6EFAFE59D}" presName="text" presStyleLbl="fgAcc0" presStyleIdx="1" presStyleCnt="3">
        <dgm:presLayoutVars>
          <dgm:chPref val="3"/>
        </dgm:presLayoutVars>
      </dgm:prSet>
      <dgm:spPr/>
    </dgm:pt>
    <dgm:pt modelId="{D97BC5EC-0867-4289-86F8-DB5CFC3E86F8}" type="pres">
      <dgm:prSet presAssocID="{2ABC75D8-A954-48DB-8CFF-A4F6EFAFE59D}" presName="hierChild2" presStyleCnt="0"/>
      <dgm:spPr/>
    </dgm:pt>
    <dgm:pt modelId="{826118D5-8FEB-4EC0-BC9D-D8531EB13F23}" type="pres">
      <dgm:prSet presAssocID="{34428831-361C-472D-B1CA-9FF7E722E79B}" presName="hierRoot1" presStyleCnt="0"/>
      <dgm:spPr/>
    </dgm:pt>
    <dgm:pt modelId="{7421E04B-8143-4589-BC9E-CE1827844E6A}" type="pres">
      <dgm:prSet presAssocID="{34428831-361C-472D-B1CA-9FF7E722E79B}" presName="composite" presStyleCnt="0"/>
      <dgm:spPr/>
    </dgm:pt>
    <dgm:pt modelId="{A2076458-C5FB-4544-8F8D-70FCC04BBAE8}" type="pres">
      <dgm:prSet presAssocID="{34428831-361C-472D-B1CA-9FF7E722E79B}" presName="background" presStyleLbl="node0" presStyleIdx="2" presStyleCnt="3"/>
      <dgm:spPr/>
    </dgm:pt>
    <dgm:pt modelId="{FA0D94F8-1BF9-4199-8D0B-9C7DC301D4CC}" type="pres">
      <dgm:prSet presAssocID="{34428831-361C-472D-B1CA-9FF7E722E79B}" presName="text" presStyleLbl="fgAcc0" presStyleIdx="2" presStyleCnt="3">
        <dgm:presLayoutVars>
          <dgm:chPref val="3"/>
        </dgm:presLayoutVars>
      </dgm:prSet>
      <dgm:spPr/>
    </dgm:pt>
    <dgm:pt modelId="{3E949971-3D49-4FB9-9D36-5DEA8BA30C20}" type="pres">
      <dgm:prSet presAssocID="{34428831-361C-472D-B1CA-9FF7E722E79B}" presName="hierChild2" presStyleCnt="0"/>
      <dgm:spPr/>
    </dgm:pt>
  </dgm:ptLst>
  <dgm:cxnLst>
    <dgm:cxn modelId="{C0D8DD1C-B676-4E73-A986-2DEB67EBD684}" type="presOf" srcId="{DD3AD830-EF17-4109-ACB8-D9B858327BA6}" destId="{5B9815C4-57F3-4C90-9C67-B973B969F73E}" srcOrd="0" destOrd="0" presId="urn:microsoft.com/office/officeart/2005/8/layout/hierarchy1"/>
    <dgm:cxn modelId="{6BF15F29-2C5E-44D3-9735-76750565D0CA}" srcId="{DD3AD830-EF17-4109-ACB8-D9B858327BA6}" destId="{1D67E23A-5AEA-437B-A81E-7E23F6C8E056}" srcOrd="0" destOrd="0" parTransId="{233E2A2F-EAD9-4F6D-81EF-14226B625380}" sibTransId="{2D289435-81E3-4C1B-A83C-898D73089FEF}"/>
    <dgm:cxn modelId="{FE370545-DA81-417E-8808-5D4B027B6842}" srcId="{DD3AD830-EF17-4109-ACB8-D9B858327BA6}" destId="{34428831-361C-472D-B1CA-9FF7E722E79B}" srcOrd="2" destOrd="0" parTransId="{8EDA96DC-BDFE-4436-93DC-B175D39B5FF4}" sibTransId="{7D9F80F2-A050-481E-BF0A-A25C7682C6BF}"/>
    <dgm:cxn modelId="{809EA171-DC75-4204-847D-24F93F49F236}" srcId="{DD3AD830-EF17-4109-ACB8-D9B858327BA6}" destId="{2ABC75D8-A954-48DB-8CFF-A4F6EFAFE59D}" srcOrd="1" destOrd="0" parTransId="{FCFC405E-45BC-4596-ADF3-602AD956E10F}" sibTransId="{384BBB8B-7969-4CEB-ADF4-050CD8701D5B}"/>
    <dgm:cxn modelId="{EC8E907F-CA0B-4280-A40E-442F9038800C}" type="presOf" srcId="{1D67E23A-5AEA-437B-A81E-7E23F6C8E056}" destId="{871CF6F6-DF05-48AB-8683-3851BAC8765B}" srcOrd="0" destOrd="0" presId="urn:microsoft.com/office/officeart/2005/8/layout/hierarchy1"/>
    <dgm:cxn modelId="{0F66E0C7-243B-4432-B32B-924F20A6E131}" type="presOf" srcId="{34428831-361C-472D-B1CA-9FF7E722E79B}" destId="{FA0D94F8-1BF9-4199-8D0B-9C7DC301D4CC}" srcOrd="0" destOrd="0" presId="urn:microsoft.com/office/officeart/2005/8/layout/hierarchy1"/>
    <dgm:cxn modelId="{09B338D6-6C22-4BA5-BC3D-ECADF05498B8}" type="presOf" srcId="{2ABC75D8-A954-48DB-8CFF-A4F6EFAFE59D}" destId="{9E059623-C3ED-48B3-B85A-B8D89EECDADD}" srcOrd="0" destOrd="0" presId="urn:microsoft.com/office/officeart/2005/8/layout/hierarchy1"/>
    <dgm:cxn modelId="{CD8016AD-F958-479E-92DE-4E49A3FDCDC5}" type="presParOf" srcId="{5B9815C4-57F3-4C90-9C67-B973B969F73E}" destId="{0D5464A3-432B-4FD0-B135-7D17E70204D1}" srcOrd="0" destOrd="0" presId="urn:microsoft.com/office/officeart/2005/8/layout/hierarchy1"/>
    <dgm:cxn modelId="{FBB60293-6FFF-428F-A532-2C836BEBD5C2}" type="presParOf" srcId="{0D5464A3-432B-4FD0-B135-7D17E70204D1}" destId="{A58C3C70-ADF1-44C7-BFC4-D907A3BAA2F2}" srcOrd="0" destOrd="0" presId="urn:microsoft.com/office/officeart/2005/8/layout/hierarchy1"/>
    <dgm:cxn modelId="{CD9B5DE5-8258-4067-B01A-A7E707613D04}" type="presParOf" srcId="{A58C3C70-ADF1-44C7-BFC4-D907A3BAA2F2}" destId="{EF343F50-E021-4B82-9033-E2F7F4D264C5}" srcOrd="0" destOrd="0" presId="urn:microsoft.com/office/officeart/2005/8/layout/hierarchy1"/>
    <dgm:cxn modelId="{DEEDED35-1C38-4A9E-886C-9D5A7486ECBA}" type="presParOf" srcId="{A58C3C70-ADF1-44C7-BFC4-D907A3BAA2F2}" destId="{871CF6F6-DF05-48AB-8683-3851BAC8765B}" srcOrd="1" destOrd="0" presId="urn:microsoft.com/office/officeart/2005/8/layout/hierarchy1"/>
    <dgm:cxn modelId="{DAA79301-4D22-474C-BCBC-3433DCE79313}" type="presParOf" srcId="{0D5464A3-432B-4FD0-B135-7D17E70204D1}" destId="{621C89A0-F183-418C-A64C-096419E44064}" srcOrd="1" destOrd="0" presId="urn:microsoft.com/office/officeart/2005/8/layout/hierarchy1"/>
    <dgm:cxn modelId="{AC13B48E-BFE3-405B-A1C0-093E64D2C208}" type="presParOf" srcId="{5B9815C4-57F3-4C90-9C67-B973B969F73E}" destId="{4603BBF3-84A4-4BAB-AE40-97A7BF2B6C9F}" srcOrd="1" destOrd="0" presId="urn:microsoft.com/office/officeart/2005/8/layout/hierarchy1"/>
    <dgm:cxn modelId="{B784BBD9-9965-4C46-B55F-D8AAFB26E185}" type="presParOf" srcId="{4603BBF3-84A4-4BAB-AE40-97A7BF2B6C9F}" destId="{3F20709A-CC12-43AB-AA1E-E55652A1DE42}" srcOrd="0" destOrd="0" presId="urn:microsoft.com/office/officeart/2005/8/layout/hierarchy1"/>
    <dgm:cxn modelId="{07CB91AE-0896-4DA4-8912-FD7AFF19BA2C}" type="presParOf" srcId="{3F20709A-CC12-43AB-AA1E-E55652A1DE42}" destId="{D441F16B-9ECA-4433-BCB0-BC011DD27DF7}" srcOrd="0" destOrd="0" presId="urn:microsoft.com/office/officeart/2005/8/layout/hierarchy1"/>
    <dgm:cxn modelId="{6BA9979A-7225-470D-BC85-5A34F587F977}" type="presParOf" srcId="{3F20709A-CC12-43AB-AA1E-E55652A1DE42}" destId="{9E059623-C3ED-48B3-B85A-B8D89EECDADD}" srcOrd="1" destOrd="0" presId="urn:microsoft.com/office/officeart/2005/8/layout/hierarchy1"/>
    <dgm:cxn modelId="{4A950B5A-4D4A-411B-9E6E-59072A4D989C}" type="presParOf" srcId="{4603BBF3-84A4-4BAB-AE40-97A7BF2B6C9F}" destId="{D97BC5EC-0867-4289-86F8-DB5CFC3E86F8}" srcOrd="1" destOrd="0" presId="urn:microsoft.com/office/officeart/2005/8/layout/hierarchy1"/>
    <dgm:cxn modelId="{5A9575B0-078A-4A9C-8465-06CD73ACB350}" type="presParOf" srcId="{5B9815C4-57F3-4C90-9C67-B973B969F73E}" destId="{826118D5-8FEB-4EC0-BC9D-D8531EB13F23}" srcOrd="2" destOrd="0" presId="urn:microsoft.com/office/officeart/2005/8/layout/hierarchy1"/>
    <dgm:cxn modelId="{557934A3-DD41-4004-927C-60EB5B7E8159}" type="presParOf" srcId="{826118D5-8FEB-4EC0-BC9D-D8531EB13F23}" destId="{7421E04B-8143-4589-BC9E-CE1827844E6A}" srcOrd="0" destOrd="0" presId="urn:microsoft.com/office/officeart/2005/8/layout/hierarchy1"/>
    <dgm:cxn modelId="{C997DF3F-F131-4F4D-9B7B-3C86987A9C1A}" type="presParOf" srcId="{7421E04B-8143-4589-BC9E-CE1827844E6A}" destId="{A2076458-C5FB-4544-8F8D-70FCC04BBAE8}" srcOrd="0" destOrd="0" presId="urn:microsoft.com/office/officeart/2005/8/layout/hierarchy1"/>
    <dgm:cxn modelId="{29F3BB5F-3FA8-4055-A719-C9963FFD46F8}" type="presParOf" srcId="{7421E04B-8143-4589-BC9E-CE1827844E6A}" destId="{FA0D94F8-1BF9-4199-8D0B-9C7DC301D4CC}" srcOrd="1" destOrd="0" presId="urn:microsoft.com/office/officeart/2005/8/layout/hierarchy1"/>
    <dgm:cxn modelId="{D8C1E4CE-0895-4E64-ACDA-17381BA0660A}" type="presParOf" srcId="{826118D5-8FEB-4EC0-BC9D-D8531EB13F23}" destId="{3E949971-3D49-4FB9-9D36-5DEA8BA30C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EA454-F218-4E6E-97D4-43A37EFADD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A972E3B-6C3D-469F-9164-0A0522E36EFB}">
      <dgm:prSet/>
      <dgm:spPr/>
      <dgm:t>
        <a:bodyPr/>
        <a:lstStyle/>
        <a:p>
          <a:r>
            <a:rPr lang="en-US" baseline="0"/>
            <a:t>SLB Network Manager is hosted as part of the SDNCTLR service</a:t>
          </a:r>
        </a:p>
      </dgm:t>
    </dgm:pt>
    <dgm:pt modelId="{EB9115F6-2B9F-4A4E-8F69-DD42589D53D4}" type="parTrans" cxnId="{C10E9DAF-368D-4531-BF77-C28450AFB88B}">
      <dgm:prSet/>
      <dgm:spPr/>
      <dgm:t>
        <a:bodyPr/>
        <a:lstStyle/>
        <a:p>
          <a:endParaRPr lang="en-US"/>
        </a:p>
      </dgm:t>
    </dgm:pt>
    <dgm:pt modelId="{54D2DE3C-4173-4C90-8DBB-DF816039CBE0}" type="sibTrans" cxnId="{C10E9DAF-368D-4531-BF77-C28450AFB88B}">
      <dgm:prSet/>
      <dgm:spPr/>
      <dgm:t>
        <a:bodyPr/>
        <a:lstStyle/>
        <a:p>
          <a:endParaRPr lang="en-US"/>
        </a:p>
      </dgm:t>
    </dgm:pt>
    <dgm:pt modelId="{65E53A08-A47D-453F-B3ED-308C9BB86E0D}">
      <dgm:prSet/>
      <dgm:spPr/>
      <dgm:t>
        <a:bodyPr/>
        <a:lstStyle/>
        <a:p>
          <a:r>
            <a:rPr lang="en-US" baseline="0"/>
            <a:t>Responsible for configuration of settings such as diagnostic logging on network elements</a:t>
          </a:r>
          <a:endParaRPr lang="en-US"/>
        </a:p>
      </dgm:t>
    </dgm:pt>
    <dgm:pt modelId="{EFA2F553-0993-4C7C-81E8-C5E157043AE2}" type="parTrans" cxnId="{63B012CF-81BF-48FC-B39A-D137B7531B20}">
      <dgm:prSet/>
      <dgm:spPr/>
      <dgm:t>
        <a:bodyPr/>
        <a:lstStyle/>
        <a:p>
          <a:endParaRPr lang="en-US"/>
        </a:p>
      </dgm:t>
    </dgm:pt>
    <dgm:pt modelId="{D4C45E77-1F11-4C1D-B37E-E84C89DF6A76}" type="sibTrans" cxnId="{63B012CF-81BF-48FC-B39A-D137B7531B20}">
      <dgm:prSet/>
      <dgm:spPr/>
      <dgm:t>
        <a:bodyPr/>
        <a:lstStyle/>
        <a:p>
          <a:endParaRPr lang="en-US"/>
        </a:p>
      </dgm:t>
    </dgm:pt>
    <dgm:pt modelId="{1C2A94FD-59C3-4B23-B267-0BCE6CB999EC}">
      <dgm:prSet/>
      <dgm:spPr/>
      <dgm:t>
        <a:bodyPr/>
        <a:lstStyle/>
        <a:p>
          <a:r>
            <a:rPr lang="en-US" baseline="0"/>
            <a:t>Provides service registry of services within NC and libraries for services to communicate with each other</a:t>
          </a:r>
          <a:endParaRPr lang="en-US"/>
        </a:p>
      </dgm:t>
    </dgm:pt>
    <dgm:pt modelId="{91AD977E-5B09-4018-B378-D2F596DA281D}" type="parTrans" cxnId="{126C4ED7-2534-4EAD-BA35-87D2CCE8123A}">
      <dgm:prSet/>
      <dgm:spPr/>
      <dgm:t>
        <a:bodyPr/>
        <a:lstStyle/>
        <a:p>
          <a:endParaRPr lang="en-US"/>
        </a:p>
      </dgm:t>
    </dgm:pt>
    <dgm:pt modelId="{B719AA26-4F51-4952-B0D3-38C9297C2C8F}" type="sibTrans" cxnId="{126C4ED7-2534-4EAD-BA35-87D2CCE8123A}">
      <dgm:prSet/>
      <dgm:spPr/>
      <dgm:t>
        <a:bodyPr/>
        <a:lstStyle/>
        <a:p>
          <a:endParaRPr lang="en-US"/>
        </a:p>
      </dgm:t>
    </dgm:pt>
    <dgm:pt modelId="{2907F4E3-73A1-4B00-8560-13137B4DCA90}">
      <dgm:prSet/>
      <dgm:spPr/>
      <dgm:t>
        <a:bodyPr/>
        <a:lstStyle/>
        <a:p>
          <a:r>
            <a:rPr lang="en-US" baseline="0"/>
            <a:t>Implements core framework of the network controller application</a:t>
          </a:r>
        </a:p>
      </dgm:t>
    </dgm:pt>
    <dgm:pt modelId="{F292B7FA-AAA4-4135-B086-8D369C75B538}" type="parTrans" cxnId="{999FBB99-A25C-4753-994F-F2F5882FE87B}">
      <dgm:prSet/>
      <dgm:spPr/>
      <dgm:t>
        <a:bodyPr/>
        <a:lstStyle/>
        <a:p>
          <a:endParaRPr lang="en-US"/>
        </a:p>
      </dgm:t>
    </dgm:pt>
    <dgm:pt modelId="{A3BA6A24-6CF8-4602-9854-3DD91DC0DD72}" type="sibTrans" cxnId="{999FBB99-A25C-4753-994F-F2F5882FE87B}">
      <dgm:prSet/>
      <dgm:spPr/>
      <dgm:t>
        <a:bodyPr/>
        <a:lstStyle/>
        <a:p>
          <a:endParaRPr lang="en-US"/>
        </a:p>
      </dgm:t>
    </dgm:pt>
    <dgm:pt modelId="{5EEE556E-367B-476B-A38F-9F25A6CDD408}" type="pres">
      <dgm:prSet presAssocID="{4DDEA454-F218-4E6E-97D4-43A37EFADD06}" presName="hierChild1" presStyleCnt="0">
        <dgm:presLayoutVars>
          <dgm:chPref val="1"/>
          <dgm:dir/>
          <dgm:animOne val="branch"/>
          <dgm:animLvl val="lvl"/>
          <dgm:resizeHandles/>
        </dgm:presLayoutVars>
      </dgm:prSet>
      <dgm:spPr/>
    </dgm:pt>
    <dgm:pt modelId="{AAEFD4FB-371D-4B30-852A-B8DFD6510A4D}" type="pres">
      <dgm:prSet presAssocID="{0A972E3B-6C3D-469F-9164-0A0522E36EFB}" presName="hierRoot1" presStyleCnt="0"/>
      <dgm:spPr/>
    </dgm:pt>
    <dgm:pt modelId="{119A0366-0726-44DB-AF9A-79097BA6EE9C}" type="pres">
      <dgm:prSet presAssocID="{0A972E3B-6C3D-469F-9164-0A0522E36EFB}" presName="composite" presStyleCnt="0"/>
      <dgm:spPr/>
    </dgm:pt>
    <dgm:pt modelId="{ABDBB9EF-6262-44BF-A439-C892E74F0469}" type="pres">
      <dgm:prSet presAssocID="{0A972E3B-6C3D-469F-9164-0A0522E36EFB}" presName="background" presStyleLbl="node0" presStyleIdx="0" presStyleCnt="4"/>
      <dgm:spPr/>
    </dgm:pt>
    <dgm:pt modelId="{9D38894C-28F9-4E9D-85C5-8CC8D87A0D43}" type="pres">
      <dgm:prSet presAssocID="{0A972E3B-6C3D-469F-9164-0A0522E36EFB}" presName="text" presStyleLbl="fgAcc0" presStyleIdx="0" presStyleCnt="4">
        <dgm:presLayoutVars>
          <dgm:chPref val="3"/>
        </dgm:presLayoutVars>
      </dgm:prSet>
      <dgm:spPr/>
    </dgm:pt>
    <dgm:pt modelId="{C138CCAF-9B5A-4A4E-B4F1-59420A329CA2}" type="pres">
      <dgm:prSet presAssocID="{0A972E3B-6C3D-469F-9164-0A0522E36EFB}" presName="hierChild2" presStyleCnt="0"/>
      <dgm:spPr/>
    </dgm:pt>
    <dgm:pt modelId="{5DADE9FF-EB85-4DFC-A3A1-84D50438C316}" type="pres">
      <dgm:prSet presAssocID="{2907F4E3-73A1-4B00-8560-13137B4DCA90}" presName="hierRoot1" presStyleCnt="0"/>
      <dgm:spPr/>
    </dgm:pt>
    <dgm:pt modelId="{2B0E9214-3482-4977-B5BC-285030608F8A}" type="pres">
      <dgm:prSet presAssocID="{2907F4E3-73A1-4B00-8560-13137B4DCA90}" presName="composite" presStyleCnt="0"/>
      <dgm:spPr/>
    </dgm:pt>
    <dgm:pt modelId="{5D8179A5-B412-452E-9112-113FF32FE8FD}" type="pres">
      <dgm:prSet presAssocID="{2907F4E3-73A1-4B00-8560-13137B4DCA90}" presName="background" presStyleLbl="node0" presStyleIdx="1" presStyleCnt="4"/>
      <dgm:spPr/>
    </dgm:pt>
    <dgm:pt modelId="{BDAA1B5F-78DB-4E74-AD4D-3385D092B553}" type="pres">
      <dgm:prSet presAssocID="{2907F4E3-73A1-4B00-8560-13137B4DCA90}" presName="text" presStyleLbl="fgAcc0" presStyleIdx="1" presStyleCnt="4">
        <dgm:presLayoutVars>
          <dgm:chPref val="3"/>
        </dgm:presLayoutVars>
      </dgm:prSet>
      <dgm:spPr/>
    </dgm:pt>
    <dgm:pt modelId="{BE8F477F-DAF2-4396-A5E6-D91A27847BE5}" type="pres">
      <dgm:prSet presAssocID="{2907F4E3-73A1-4B00-8560-13137B4DCA90}" presName="hierChild2" presStyleCnt="0"/>
      <dgm:spPr/>
    </dgm:pt>
    <dgm:pt modelId="{5D5223F3-8D8A-4A59-B170-205BC4FD6228}" type="pres">
      <dgm:prSet presAssocID="{65E53A08-A47D-453F-B3ED-308C9BB86E0D}" presName="hierRoot1" presStyleCnt="0"/>
      <dgm:spPr/>
    </dgm:pt>
    <dgm:pt modelId="{C4232795-6A86-4547-9E8A-242EFACC0C4F}" type="pres">
      <dgm:prSet presAssocID="{65E53A08-A47D-453F-B3ED-308C9BB86E0D}" presName="composite" presStyleCnt="0"/>
      <dgm:spPr/>
    </dgm:pt>
    <dgm:pt modelId="{ED0F0600-1EB1-49FE-9DFC-BA31F1766954}" type="pres">
      <dgm:prSet presAssocID="{65E53A08-A47D-453F-B3ED-308C9BB86E0D}" presName="background" presStyleLbl="node0" presStyleIdx="2" presStyleCnt="4"/>
      <dgm:spPr/>
    </dgm:pt>
    <dgm:pt modelId="{310E2B6D-745F-4920-95C5-E4B237D7A779}" type="pres">
      <dgm:prSet presAssocID="{65E53A08-A47D-453F-B3ED-308C9BB86E0D}" presName="text" presStyleLbl="fgAcc0" presStyleIdx="2" presStyleCnt="4">
        <dgm:presLayoutVars>
          <dgm:chPref val="3"/>
        </dgm:presLayoutVars>
      </dgm:prSet>
      <dgm:spPr/>
    </dgm:pt>
    <dgm:pt modelId="{3633A2AD-9528-45F1-9972-C89A384495FA}" type="pres">
      <dgm:prSet presAssocID="{65E53A08-A47D-453F-B3ED-308C9BB86E0D}" presName="hierChild2" presStyleCnt="0"/>
      <dgm:spPr/>
    </dgm:pt>
    <dgm:pt modelId="{F946FCE3-A4E2-44F2-BC50-892BF033FEE3}" type="pres">
      <dgm:prSet presAssocID="{1C2A94FD-59C3-4B23-B267-0BCE6CB999EC}" presName="hierRoot1" presStyleCnt="0"/>
      <dgm:spPr/>
    </dgm:pt>
    <dgm:pt modelId="{3AF220CC-A67E-401A-B4A3-352454FDCC19}" type="pres">
      <dgm:prSet presAssocID="{1C2A94FD-59C3-4B23-B267-0BCE6CB999EC}" presName="composite" presStyleCnt="0"/>
      <dgm:spPr/>
    </dgm:pt>
    <dgm:pt modelId="{2EAF5629-361C-48D1-9FF3-AFA850320530}" type="pres">
      <dgm:prSet presAssocID="{1C2A94FD-59C3-4B23-B267-0BCE6CB999EC}" presName="background" presStyleLbl="node0" presStyleIdx="3" presStyleCnt="4"/>
      <dgm:spPr/>
    </dgm:pt>
    <dgm:pt modelId="{CC181440-C41F-4B99-81B4-64EF0EC6A675}" type="pres">
      <dgm:prSet presAssocID="{1C2A94FD-59C3-4B23-B267-0BCE6CB999EC}" presName="text" presStyleLbl="fgAcc0" presStyleIdx="3" presStyleCnt="4">
        <dgm:presLayoutVars>
          <dgm:chPref val="3"/>
        </dgm:presLayoutVars>
      </dgm:prSet>
      <dgm:spPr/>
    </dgm:pt>
    <dgm:pt modelId="{2C01CB81-DFB3-4632-AC0A-9FD7F0333851}" type="pres">
      <dgm:prSet presAssocID="{1C2A94FD-59C3-4B23-B267-0BCE6CB999EC}" presName="hierChild2" presStyleCnt="0"/>
      <dgm:spPr/>
    </dgm:pt>
  </dgm:ptLst>
  <dgm:cxnLst>
    <dgm:cxn modelId="{75186E24-1676-4C21-98B9-D4530E6480B1}" type="presOf" srcId="{4DDEA454-F218-4E6E-97D4-43A37EFADD06}" destId="{5EEE556E-367B-476B-A38F-9F25A6CDD408}" srcOrd="0" destOrd="0" presId="urn:microsoft.com/office/officeart/2005/8/layout/hierarchy1"/>
    <dgm:cxn modelId="{3DC9D443-D027-4AEF-B3DD-5039343D57C7}" type="presOf" srcId="{1C2A94FD-59C3-4B23-B267-0BCE6CB999EC}" destId="{CC181440-C41F-4B99-81B4-64EF0EC6A675}" srcOrd="0" destOrd="0" presId="urn:microsoft.com/office/officeart/2005/8/layout/hierarchy1"/>
    <dgm:cxn modelId="{E58ED66F-F0BF-4F0C-9EE0-151CECEE48FA}" type="presOf" srcId="{65E53A08-A47D-453F-B3ED-308C9BB86E0D}" destId="{310E2B6D-745F-4920-95C5-E4B237D7A779}" srcOrd="0" destOrd="0" presId="urn:microsoft.com/office/officeart/2005/8/layout/hierarchy1"/>
    <dgm:cxn modelId="{08F0C087-04AB-4324-9F07-214D5DAF6126}" type="presOf" srcId="{0A972E3B-6C3D-469F-9164-0A0522E36EFB}" destId="{9D38894C-28F9-4E9D-85C5-8CC8D87A0D43}" srcOrd="0" destOrd="0" presId="urn:microsoft.com/office/officeart/2005/8/layout/hierarchy1"/>
    <dgm:cxn modelId="{999FBB99-A25C-4753-994F-F2F5882FE87B}" srcId="{4DDEA454-F218-4E6E-97D4-43A37EFADD06}" destId="{2907F4E3-73A1-4B00-8560-13137B4DCA90}" srcOrd="1" destOrd="0" parTransId="{F292B7FA-AAA4-4135-B086-8D369C75B538}" sibTransId="{A3BA6A24-6CF8-4602-9854-3DD91DC0DD72}"/>
    <dgm:cxn modelId="{C10E9DAF-368D-4531-BF77-C28450AFB88B}" srcId="{4DDEA454-F218-4E6E-97D4-43A37EFADD06}" destId="{0A972E3B-6C3D-469F-9164-0A0522E36EFB}" srcOrd="0" destOrd="0" parTransId="{EB9115F6-2B9F-4A4E-8F69-DD42589D53D4}" sibTransId="{54D2DE3C-4173-4C90-8DBB-DF816039CBE0}"/>
    <dgm:cxn modelId="{63B012CF-81BF-48FC-B39A-D137B7531B20}" srcId="{4DDEA454-F218-4E6E-97D4-43A37EFADD06}" destId="{65E53A08-A47D-453F-B3ED-308C9BB86E0D}" srcOrd="2" destOrd="0" parTransId="{EFA2F553-0993-4C7C-81E8-C5E157043AE2}" sibTransId="{D4C45E77-1F11-4C1D-B37E-E84C89DF6A76}"/>
    <dgm:cxn modelId="{126C4ED7-2534-4EAD-BA35-87D2CCE8123A}" srcId="{4DDEA454-F218-4E6E-97D4-43A37EFADD06}" destId="{1C2A94FD-59C3-4B23-B267-0BCE6CB999EC}" srcOrd="3" destOrd="0" parTransId="{91AD977E-5B09-4018-B378-D2F596DA281D}" sibTransId="{B719AA26-4F51-4952-B0D3-38C9297C2C8F}"/>
    <dgm:cxn modelId="{293267FB-6A58-4E4D-A324-6AEF2D11330B}" type="presOf" srcId="{2907F4E3-73A1-4B00-8560-13137B4DCA90}" destId="{BDAA1B5F-78DB-4E74-AD4D-3385D092B553}" srcOrd="0" destOrd="0" presId="urn:microsoft.com/office/officeart/2005/8/layout/hierarchy1"/>
    <dgm:cxn modelId="{E01ED596-03BC-4694-8FD3-EF2CA4487B57}" type="presParOf" srcId="{5EEE556E-367B-476B-A38F-9F25A6CDD408}" destId="{AAEFD4FB-371D-4B30-852A-B8DFD6510A4D}" srcOrd="0" destOrd="0" presId="urn:microsoft.com/office/officeart/2005/8/layout/hierarchy1"/>
    <dgm:cxn modelId="{893A63F0-4D1E-4F49-9B81-5DA3487CBF4B}" type="presParOf" srcId="{AAEFD4FB-371D-4B30-852A-B8DFD6510A4D}" destId="{119A0366-0726-44DB-AF9A-79097BA6EE9C}" srcOrd="0" destOrd="0" presId="urn:microsoft.com/office/officeart/2005/8/layout/hierarchy1"/>
    <dgm:cxn modelId="{7F6D7525-D701-447D-BED2-538607EFFA86}" type="presParOf" srcId="{119A0366-0726-44DB-AF9A-79097BA6EE9C}" destId="{ABDBB9EF-6262-44BF-A439-C892E74F0469}" srcOrd="0" destOrd="0" presId="urn:microsoft.com/office/officeart/2005/8/layout/hierarchy1"/>
    <dgm:cxn modelId="{0F2DF24C-6FC9-4360-8029-73AF94395357}" type="presParOf" srcId="{119A0366-0726-44DB-AF9A-79097BA6EE9C}" destId="{9D38894C-28F9-4E9D-85C5-8CC8D87A0D43}" srcOrd="1" destOrd="0" presId="urn:microsoft.com/office/officeart/2005/8/layout/hierarchy1"/>
    <dgm:cxn modelId="{420E39EF-5865-4035-B1FF-EAE7D817F12B}" type="presParOf" srcId="{AAEFD4FB-371D-4B30-852A-B8DFD6510A4D}" destId="{C138CCAF-9B5A-4A4E-B4F1-59420A329CA2}" srcOrd="1" destOrd="0" presId="urn:microsoft.com/office/officeart/2005/8/layout/hierarchy1"/>
    <dgm:cxn modelId="{9AC65F26-8632-4ADF-8670-B4058C312079}" type="presParOf" srcId="{5EEE556E-367B-476B-A38F-9F25A6CDD408}" destId="{5DADE9FF-EB85-4DFC-A3A1-84D50438C316}" srcOrd="1" destOrd="0" presId="urn:microsoft.com/office/officeart/2005/8/layout/hierarchy1"/>
    <dgm:cxn modelId="{9D56AA7F-475E-4F88-B7CF-AED39EB9C250}" type="presParOf" srcId="{5DADE9FF-EB85-4DFC-A3A1-84D50438C316}" destId="{2B0E9214-3482-4977-B5BC-285030608F8A}" srcOrd="0" destOrd="0" presId="urn:microsoft.com/office/officeart/2005/8/layout/hierarchy1"/>
    <dgm:cxn modelId="{D51115C4-5E04-4567-B6BF-733758958A6C}" type="presParOf" srcId="{2B0E9214-3482-4977-B5BC-285030608F8A}" destId="{5D8179A5-B412-452E-9112-113FF32FE8FD}" srcOrd="0" destOrd="0" presId="urn:microsoft.com/office/officeart/2005/8/layout/hierarchy1"/>
    <dgm:cxn modelId="{CB9A83DD-8085-46EE-B5A5-F05C5B1F8AA3}" type="presParOf" srcId="{2B0E9214-3482-4977-B5BC-285030608F8A}" destId="{BDAA1B5F-78DB-4E74-AD4D-3385D092B553}" srcOrd="1" destOrd="0" presId="urn:microsoft.com/office/officeart/2005/8/layout/hierarchy1"/>
    <dgm:cxn modelId="{9225CA4C-DDA7-4328-9AFB-83F91CDCCEA7}" type="presParOf" srcId="{5DADE9FF-EB85-4DFC-A3A1-84D50438C316}" destId="{BE8F477F-DAF2-4396-A5E6-D91A27847BE5}" srcOrd="1" destOrd="0" presId="urn:microsoft.com/office/officeart/2005/8/layout/hierarchy1"/>
    <dgm:cxn modelId="{06665A27-E55F-4853-AE26-B965E83143D9}" type="presParOf" srcId="{5EEE556E-367B-476B-A38F-9F25A6CDD408}" destId="{5D5223F3-8D8A-4A59-B170-205BC4FD6228}" srcOrd="2" destOrd="0" presId="urn:microsoft.com/office/officeart/2005/8/layout/hierarchy1"/>
    <dgm:cxn modelId="{EA4A939A-A891-4D9F-A6D7-816E6FBAC975}" type="presParOf" srcId="{5D5223F3-8D8A-4A59-B170-205BC4FD6228}" destId="{C4232795-6A86-4547-9E8A-242EFACC0C4F}" srcOrd="0" destOrd="0" presId="urn:microsoft.com/office/officeart/2005/8/layout/hierarchy1"/>
    <dgm:cxn modelId="{86AD0362-7635-494D-B5F4-B51199ECB97C}" type="presParOf" srcId="{C4232795-6A86-4547-9E8A-242EFACC0C4F}" destId="{ED0F0600-1EB1-49FE-9DFC-BA31F1766954}" srcOrd="0" destOrd="0" presId="urn:microsoft.com/office/officeart/2005/8/layout/hierarchy1"/>
    <dgm:cxn modelId="{766B4830-1D5F-4016-A479-B97E5F3B18B9}" type="presParOf" srcId="{C4232795-6A86-4547-9E8A-242EFACC0C4F}" destId="{310E2B6D-745F-4920-95C5-E4B237D7A779}" srcOrd="1" destOrd="0" presId="urn:microsoft.com/office/officeart/2005/8/layout/hierarchy1"/>
    <dgm:cxn modelId="{2F9F37B1-C890-41DB-9657-E3AAD9E886C8}" type="presParOf" srcId="{5D5223F3-8D8A-4A59-B170-205BC4FD6228}" destId="{3633A2AD-9528-45F1-9972-C89A384495FA}" srcOrd="1" destOrd="0" presId="urn:microsoft.com/office/officeart/2005/8/layout/hierarchy1"/>
    <dgm:cxn modelId="{7DD5A4F4-566D-4D86-AB8F-C868896EDD16}" type="presParOf" srcId="{5EEE556E-367B-476B-A38F-9F25A6CDD408}" destId="{F946FCE3-A4E2-44F2-BC50-892BF033FEE3}" srcOrd="3" destOrd="0" presId="urn:microsoft.com/office/officeart/2005/8/layout/hierarchy1"/>
    <dgm:cxn modelId="{E14D9E9B-98AA-4E66-842F-0A546BACFB44}" type="presParOf" srcId="{F946FCE3-A4E2-44F2-BC50-892BF033FEE3}" destId="{3AF220CC-A67E-401A-B4A3-352454FDCC19}" srcOrd="0" destOrd="0" presId="urn:microsoft.com/office/officeart/2005/8/layout/hierarchy1"/>
    <dgm:cxn modelId="{5C5E572B-7BE9-42D6-B646-C0C861E84D10}" type="presParOf" srcId="{3AF220CC-A67E-401A-B4A3-352454FDCC19}" destId="{2EAF5629-361C-48D1-9FF3-AFA850320530}" srcOrd="0" destOrd="0" presId="urn:microsoft.com/office/officeart/2005/8/layout/hierarchy1"/>
    <dgm:cxn modelId="{7EEA3CF4-1B86-4E51-A411-FD64D2A2277F}" type="presParOf" srcId="{3AF220CC-A67E-401A-B4A3-352454FDCC19}" destId="{CC181440-C41F-4B99-81B4-64EF0EC6A675}" srcOrd="1" destOrd="0" presId="urn:microsoft.com/office/officeart/2005/8/layout/hierarchy1"/>
    <dgm:cxn modelId="{CC68811F-81D8-4628-9229-2387F6909AA4}" type="presParOf" srcId="{F946FCE3-A4E2-44F2-BC50-892BF033FEE3}" destId="{2C01CB81-DFB3-4632-AC0A-9FD7F033385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EE2DBB1-7D3D-4ABF-A659-A74AE36C34B3}">
      <dgm:prSet/>
      <dgm:spPr/>
      <dgm:t>
        <a:bodyPr/>
        <a:lstStyle/>
        <a:p>
          <a:r>
            <a:rPr lang="en-US" baseline="0"/>
            <a:t>The SLB service (SDNSLBM.exe) is the service that manages the SLBs that are deployed in the NC environment.</a:t>
          </a:r>
          <a:endParaRPr lang="en-US"/>
        </a:p>
      </dgm:t>
    </dgm:pt>
    <dgm:pt modelId="{4DA1B7AC-9C62-47A9-80BA-322D5590B735}" type="parTrans" cxnId="{763629C6-2B9A-412B-B690-43E7B0ECEA67}">
      <dgm:prSet/>
      <dgm:spPr/>
      <dgm:t>
        <a:bodyPr/>
        <a:lstStyle/>
        <a:p>
          <a:endParaRPr lang="en-US"/>
        </a:p>
      </dgm:t>
    </dgm:pt>
    <dgm:pt modelId="{866EF7CC-1E45-4B02-8C45-58B427AAF9E9}" type="sibTrans" cxnId="{763629C6-2B9A-412B-B690-43E7B0ECEA67}">
      <dgm:prSet/>
      <dgm:spPr/>
      <dgm:t>
        <a:bodyPr/>
        <a:lstStyle/>
        <a:p>
          <a:endParaRPr lang="en-US"/>
        </a:p>
      </dgm:t>
    </dgm:pt>
    <dgm:pt modelId="{0EC1E0EE-C23E-4E37-AE3F-54DFD2B20B23}">
      <dgm:prSet/>
      <dgm:spPr/>
      <dgm:t>
        <a:bodyPr/>
        <a:lstStyle/>
        <a:p>
          <a:r>
            <a:rPr lang="en-US" baseline="0"/>
            <a:t>SLBM receive goal state from the Load Balancer Engine (LBE) distribute it to all MUX instance’s over WCF</a:t>
          </a:r>
          <a:endParaRPr lang="en-US"/>
        </a:p>
      </dgm:t>
    </dgm:pt>
    <dgm:pt modelId="{943715B3-00EC-4419-9DEC-982CF61DA22E}" type="parTrans" cxnId="{E44B6DCB-374E-404A-8EDB-7D603BA8F336}">
      <dgm:prSet/>
      <dgm:spPr/>
      <dgm:t>
        <a:bodyPr/>
        <a:lstStyle/>
        <a:p>
          <a:endParaRPr lang="en-US"/>
        </a:p>
      </dgm:t>
    </dgm:pt>
    <dgm:pt modelId="{A02941F8-9E9C-439A-8B92-E18FB558E274}" type="sibTrans" cxnId="{E44B6DCB-374E-404A-8EDB-7D603BA8F336}">
      <dgm:prSet/>
      <dgm:spPr/>
      <dgm:t>
        <a:bodyPr/>
        <a:lstStyle/>
        <a:p>
          <a:endParaRPr lang="en-US"/>
        </a:p>
      </dgm:t>
    </dgm:pt>
    <dgm:pt modelId="{3094099C-163A-411C-9C18-80DCE7F4A321}">
      <dgm:prSet/>
      <dgm:spPr/>
      <dgm:t>
        <a:bodyPr/>
        <a:lstStyle/>
        <a:p>
          <a:r>
            <a:rPr lang="en-US" baseline="0"/>
            <a:t>Connects to SLB Host Agent which resides on server (hypervisor) using SSL/TLS over TCP to push LB and NAT configurations</a:t>
          </a:r>
          <a:endParaRPr lang="en-US"/>
        </a:p>
      </dgm:t>
    </dgm:pt>
    <dgm:pt modelId="{922671A8-4F6D-43EC-8886-F05579A4DC86}" type="parTrans" cxnId="{4B7E5970-2F36-4E83-AF77-F7B1F5CD4664}">
      <dgm:prSet/>
      <dgm:spPr/>
      <dgm:t>
        <a:bodyPr/>
        <a:lstStyle/>
        <a:p>
          <a:endParaRPr lang="en-US"/>
        </a:p>
      </dgm:t>
    </dgm:pt>
    <dgm:pt modelId="{9944A7BB-FE3A-4F1F-9183-EA62630ECAB9}" type="sibTrans" cxnId="{4B7E5970-2F36-4E83-AF77-F7B1F5CD4664}">
      <dgm:prSet/>
      <dgm:spPr/>
      <dgm:t>
        <a:bodyPr/>
        <a:lstStyle/>
        <a:p>
          <a:endParaRPr lang="en-US"/>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0BC85887-C504-452F-AEFA-DBAA8E0A103E}" type="pres">
      <dgm:prSet presAssocID="{7EE2DBB1-7D3D-4ABF-A659-A74AE36C34B3}" presName="hierRoot1" presStyleCnt="0"/>
      <dgm:spPr/>
    </dgm:pt>
    <dgm:pt modelId="{37BCC50D-F2BC-4E9E-AF40-DFA9D99D5D81}" type="pres">
      <dgm:prSet presAssocID="{7EE2DBB1-7D3D-4ABF-A659-A74AE36C34B3}" presName="composite" presStyleCnt="0"/>
      <dgm:spPr/>
    </dgm:pt>
    <dgm:pt modelId="{9A77A444-7360-4397-8F36-AF6DAC2F1F59}" type="pres">
      <dgm:prSet presAssocID="{7EE2DBB1-7D3D-4ABF-A659-A74AE36C34B3}" presName="background" presStyleLbl="node0" presStyleIdx="0" presStyleCnt="3"/>
      <dgm:spPr/>
    </dgm:pt>
    <dgm:pt modelId="{501B5223-AB7B-4C9A-8401-26B8532F7F77}" type="pres">
      <dgm:prSet presAssocID="{7EE2DBB1-7D3D-4ABF-A659-A74AE36C34B3}" presName="text" presStyleLbl="fgAcc0" presStyleIdx="0" presStyleCnt="3">
        <dgm:presLayoutVars>
          <dgm:chPref val="3"/>
        </dgm:presLayoutVars>
      </dgm:prSet>
      <dgm:spPr/>
    </dgm:pt>
    <dgm:pt modelId="{5B3B2A0F-FE29-430C-A221-CFC045C00648}" type="pres">
      <dgm:prSet presAssocID="{7EE2DBB1-7D3D-4ABF-A659-A74AE36C34B3}" presName="hierChild2" presStyleCnt="0"/>
      <dgm:spPr/>
    </dgm:pt>
    <dgm:pt modelId="{A5C88515-E107-49A3-A216-6345E88835C3}" type="pres">
      <dgm:prSet presAssocID="{0EC1E0EE-C23E-4E37-AE3F-54DFD2B20B23}" presName="hierRoot1" presStyleCnt="0"/>
      <dgm:spPr/>
    </dgm:pt>
    <dgm:pt modelId="{3E3A14F9-A46B-436E-986F-1A57BE27E201}" type="pres">
      <dgm:prSet presAssocID="{0EC1E0EE-C23E-4E37-AE3F-54DFD2B20B23}" presName="composite" presStyleCnt="0"/>
      <dgm:spPr/>
    </dgm:pt>
    <dgm:pt modelId="{4BEE3AB1-C26A-41CB-B0E9-EE235C293164}" type="pres">
      <dgm:prSet presAssocID="{0EC1E0EE-C23E-4E37-AE3F-54DFD2B20B23}" presName="background" presStyleLbl="node0" presStyleIdx="1" presStyleCnt="3"/>
      <dgm:spPr/>
    </dgm:pt>
    <dgm:pt modelId="{D342AE91-4AFF-412F-8E49-37C5CC89BA9F}" type="pres">
      <dgm:prSet presAssocID="{0EC1E0EE-C23E-4E37-AE3F-54DFD2B20B23}" presName="text" presStyleLbl="fgAcc0" presStyleIdx="1" presStyleCnt="3">
        <dgm:presLayoutVars>
          <dgm:chPref val="3"/>
        </dgm:presLayoutVars>
      </dgm:prSet>
      <dgm:spPr/>
    </dgm:pt>
    <dgm:pt modelId="{2FD9D694-1020-4CD8-80AE-7D112890E2F0}" type="pres">
      <dgm:prSet presAssocID="{0EC1E0EE-C23E-4E37-AE3F-54DFD2B20B23}" presName="hierChild2" presStyleCnt="0"/>
      <dgm:spPr/>
    </dgm:pt>
    <dgm:pt modelId="{9AE19430-6DAA-4371-BAE6-58005235D8B7}" type="pres">
      <dgm:prSet presAssocID="{3094099C-163A-411C-9C18-80DCE7F4A321}" presName="hierRoot1" presStyleCnt="0"/>
      <dgm:spPr/>
    </dgm:pt>
    <dgm:pt modelId="{E74494A9-519C-4D8D-8606-A5B316AC162F}" type="pres">
      <dgm:prSet presAssocID="{3094099C-163A-411C-9C18-80DCE7F4A321}" presName="composite" presStyleCnt="0"/>
      <dgm:spPr/>
    </dgm:pt>
    <dgm:pt modelId="{F78978A4-295F-4F6B-AB51-DA1276C4A7AA}" type="pres">
      <dgm:prSet presAssocID="{3094099C-163A-411C-9C18-80DCE7F4A321}" presName="background" presStyleLbl="node0" presStyleIdx="2" presStyleCnt="3"/>
      <dgm:spPr/>
    </dgm:pt>
    <dgm:pt modelId="{C2977235-C783-4D7D-A0EB-A50FB271BB10}" type="pres">
      <dgm:prSet presAssocID="{3094099C-163A-411C-9C18-80DCE7F4A321}" presName="text" presStyleLbl="fgAcc0" presStyleIdx="2" presStyleCnt="3">
        <dgm:presLayoutVars>
          <dgm:chPref val="3"/>
        </dgm:presLayoutVars>
      </dgm:prSet>
      <dgm:spPr/>
    </dgm:pt>
    <dgm:pt modelId="{9CBA8B58-6E1D-451B-8B10-6B9E99D75177}" type="pres">
      <dgm:prSet presAssocID="{3094099C-163A-411C-9C18-80DCE7F4A321}" presName="hierChild2" presStyleCnt="0"/>
      <dgm:spPr/>
    </dgm:pt>
  </dgm:ptLst>
  <dgm:cxnLst>
    <dgm:cxn modelId="{AA093939-AF41-4969-9905-E85ABD6C6FE7}" type="presOf" srcId="{BFC8128C-3000-46A4-8111-7C90D4485529}" destId="{F28D24D4-C1FC-4B49-96C3-A51D83B41B44}" srcOrd="0" destOrd="0" presId="urn:microsoft.com/office/officeart/2005/8/layout/hierarchy1"/>
    <dgm:cxn modelId="{4B7E5970-2F36-4E83-AF77-F7B1F5CD4664}" srcId="{BFC8128C-3000-46A4-8111-7C90D4485529}" destId="{3094099C-163A-411C-9C18-80DCE7F4A321}" srcOrd="2" destOrd="0" parTransId="{922671A8-4F6D-43EC-8886-F05579A4DC86}" sibTransId="{9944A7BB-FE3A-4F1F-9183-EA62630ECAB9}"/>
    <dgm:cxn modelId="{7C1B539F-13D4-4FF0-90D7-727B6712EFDA}" type="presOf" srcId="{7EE2DBB1-7D3D-4ABF-A659-A74AE36C34B3}" destId="{501B5223-AB7B-4C9A-8401-26B8532F7F77}" srcOrd="0" destOrd="0" presId="urn:microsoft.com/office/officeart/2005/8/layout/hierarchy1"/>
    <dgm:cxn modelId="{DD5B01A7-6B39-4251-9052-6AA31794EF4D}" type="presOf" srcId="{0EC1E0EE-C23E-4E37-AE3F-54DFD2B20B23}" destId="{D342AE91-4AFF-412F-8E49-37C5CC89BA9F}" srcOrd="0" destOrd="0" presId="urn:microsoft.com/office/officeart/2005/8/layout/hierarchy1"/>
    <dgm:cxn modelId="{763629C6-2B9A-412B-B690-43E7B0ECEA67}" srcId="{BFC8128C-3000-46A4-8111-7C90D4485529}" destId="{7EE2DBB1-7D3D-4ABF-A659-A74AE36C34B3}" srcOrd="0" destOrd="0" parTransId="{4DA1B7AC-9C62-47A9-80BA-322D5590B735}" sibTransId="{866EF7CC-1E45-4B02-8C45-58B427AAF9E9}"/>
    <dgm:cxn modelId="{E44B6DCB-374E-404A-8EDB-7D603BA8F336}" srcId="{BFC8128C-3000-46A4-8111-7C90D4485529}" destId="{0EC1E0EE-C23E-4E37-AE3F-54DFD2B20B23}" srcOrd="1" destOrd="0" parTransId="{943715B3-00EC-4419-9DEC-982CF61DA22E}" sibTransId="{A02941F8-9E9C-439A-8B92-E18FB558E274}"/>
    <dgm:cxn modelId="{404190D8-3E70-4068-BB1C-244F3BCC179E}" type="presOf" srcId="{3094099C-163A-411C-9C18-80DCE7F4A321}" destId="{C2977235-C783-4D7D-A0EB-A50FB271BB10}" srcOrd="0" destOrd="0" presId="urn:microsoft.com/office/officeart/2005/8/layout/hierarchy1"/>
    <dgm:cxn modelId="{B86A8FD7-6421-4648-91A5-0E2C13881FBB}" type="presParOf" srcId="{F28D24D4-C1FC-4B49-96C3-A51D83B41B44}" destId="{0BC85887-C504-452F-AEFA-DBAA8E0A103E}" srcOrd="0" destOrd="0" presId="urn:microsoft.com/office/officeart/2005/8/layout/hierarchy1"/>
    <dgm:cxn modelId="{5591FCAA-D2A9-4B1B-8F54-F93CFCE09FDC}" type="presParOf" srcId="{0BC85887-C504-452F-AEFA-DBAA8E0A103E}" destId="{37BCC50D-F2BC-4E9E-AF40-DFA9D99D5D81}" srcOrd="0" destOrd="0" presId="urn:microsoft.com/office/officeart/2005/8/layout/hierarchy1"/>
    <dgm:cxn modelId="{7F6DC8A2-F10B-4CFB-A465-5E8AF907E912}" type="presParOf" srcId="{37BCC50D-F2BC-4E9E-AF40-DFA9D99D5D81}" destId="{9A77A444-7360-4397-8F36-AF6DAC2F1F59}" srcOrd="0" destOrd="0" presId="urn:microsoft.com/office/officeart/2005/8/layout/hierarchy1"/>
    <dgm:cxn modelId="{E369D0B1-E933-4882-8941-5B8E451154FD}" type="presParOf" srcId="{37BCC50D-F2BC-4E9E-AF40-DFA9D99D5D81}" destId="{501B5223-AB7B-4C9A-8401-26B8532F7F77}" srcOrd="1" destOrd="0" presId="urn:microsoft.com/office/officeart/2005/8/layout/hierarchy1"/>
    <dgm:cxn modelId="{1AC94A77-A68E-4C1D-BC6F-714A65B1BB02}" type="presParOf" srcId="{0BC85887-C504-452F-AEFA-DBAA8E0A103E}" destId="{5B3B2A0F-FE29-430C-A221-CFC045C00648}" srcOrd="1" destOrd="0" presId="urn:microsoft.com/office/officeart/2005/8/layout/hierarchy1"/>
    <dgm:cxn modelId="{68E15B30-40C3-4047-ABFE-0629FCEDF563}" type="presParOf" srcId="{F28D24D4-C1FC-4B49-96C3-A51D83B41B44}" destId="{A5C88515-E107-49A3-A216-6345E88835C3}" srcOrd="1" destOrd="0" presId="urn:microsoft.com/office/officeart/2005/8/layout/hierarchy1"/>
    <dgm:cxn modelId="{AE0C8628-EEB6-43DA-9E29-D46EA9E4486E}" type="presParOf" srcId="{A5C88515-E107-49A3-A216-6345E88835C3}" destId="{3E3A14F9-A46B-436E-986F-1A57BE27E201}" srcOrd="0" destOrd="0" presId="urn:microsoft.com/office/officeart/2005/8/layout/hierarchy1"/>
    <dgm:cxn modelId="{8E498D9B-5533-4FA9-9833-BE0696598457}" type="presParOf" srcId="{3E3A14F9-A46B-436E-986F-1A57BE27E201}" destId="{4BEE3AB1-C26A-41CB-B0E9-EE235C293164}" srcOrd="0" destOrd="0" presId="urn:microsoft.com/office/officeart/2005/8/layout/hierarchy1"/>
    <dgm:cxn modelId="{CD404F8E-CF88-4C56-83D7-D22C1EA6F1CC}" type="presParOf" srcId="{3E3A14F9-A46B-436E-986F-1A57BE27E201}" destId="{D342AE91-4AFF-412F-8E49-37C5CC89BA9F}" srcOrd="1" destOrd="0" presId="urn:microsoft.com/office/officeart/2005/8/layout/hierarchy1"/>
    <dgm:cxn modelId="{C97CF7E6-34D8-4FFA-BD6B-A4409FC782F7}" type="presParOf" srcId="{A5C88515-E107-49A3-A216-6345E88835C3}" destId="{2FD9D694-1020-4CD8-80AE-7D112890E2F0}" srcOrd="1" destOrd="0" presId="urn:microsoft.com/office/officeart/2005/8/layout/hierarchy1"/>
    <dgm:cxn modelId="{E0880284-32F9-424D-8D0E-DD5C5AA31229}" type="presParOf" srcId="{F28D24D4-C1FC-4B49-96C3-A51D83B41B44}" destId="{9AE19430-6DAA-4371-BAE6-58005235D8B7}" srcOrd="2" destOrd="0" presId="urn:microsoft.com/office/officeart/2005/8/layout/hierarchy1"/>
    <dgm:cxn modelId="{492210C4-20BC-4B67-A2EA-667FBB65BC75}" type="presParOf" srcId="{9AE19430-6DAA-4371-BAE6-58005235D8B7}" destId="{E74494A9-519C-4D8D-8606-A5B316AC162F}" srcOrd="0" destOrd="0" presId="urn:microsoft.com/office/officeart/2005/8/layout/hierarchy1"/>
    <dgm:cxn modelId="{46D4315E-7E50-41E7-9A65-82E4AD0A73A0}" type="presParOf" srcId="{E74494A9-519C-4D8D-8606-A5B316AC162F}" destId="{F78978A4-295F-4F6B-AB51-DA1276C4A7AA}" srcOrd="0" destOrd="0" presId="urn:microsoft.com/office/officeart/2005/8/layout/hierarchy1"/>
    <dgm:cxn modelId="{478B3BC4-2564-46A4-9B6A-2956232B8144}" type="presParOf" srcId="{E74494A9-519C-4D8D-8606-A5B316AC162F}" destId="{C2977235-C783-4D7D-A0EB-A50FB271BB10}" srcOrd="1" destOrd="0" presId="urn:microsoft.com/office/officeart/2005/8/layout/hierarchy1"/>
    <dgm:cxn modelId="{57486AE3-D33F-44F6-B4FB-2207EF353940}" type="presParOf" srcId="{9AE19430-6DAA-4371-BAE6-58005235D8B7}" destId="{9CBA8B58-6E1D-451B-8B10-6B9E99D7517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EA7BD3-1EE7-4CD0-853A-BAC1567FAC2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1BEB08F-194D-476C-BCFA-888A64BAFA79}">
      <dgm:prSet/>
      <dgm:spPr/>
      <dgm:t>
        <a:bodyPr/>
        <a:lstStyle/>
        <a:p>
          <a:r>
            <a:rPr lang="en-US" baseline="0"/>
            <a:t>Handles deployment of the gateway pools</a:t>
          </a:r>
          <a:endParaRPr lang="en-US"/>
        </a:p>
      </dgm:t>
    </dgm:pt>
    <dgm:pt modelId="{4C57A585-D79C-45E6-B51E-5A4748ED9C1C}" type="parTrans" cxnId="{0398A7E4-7FD4-4B64-BA0B-D0CD67FCFD0F}">
      <dgm:prSet/>
      <dgm:spPr/>
      <dgm:t>
        <a:bodyPr/>
        <a:lstStyle/>
        <a:p>
          <a:endParaRPr lang="en-US"/>
        </a:p>
      </dgm:t>
    </dgm:pt>
    <dgm:pt modelId="{70C1B844-95A9-4253-8B18-537FA621C230}" type="sibTrans" cxnId="{0398A7E4-7FD4-4B64-BA0B-D0CD67FCFD0F}">
      <dgm:prSet/>
      <dgm:spPr/>
      <dgm:t>
        <a:bodyPr/>
        <a:lstStyle/>
        <a:p>
          <a:endParaRPr lang="en-US"/>
        </a:p>
      </dgm:t>
    </dgm:pt>
    <dgm:pt modelId="{C564E5AA-B649-438A-A08B-AE53440F568F}">
      <dgm:prSet/>
      <dgm:spPr/>
      <dgm:t>
        <a:bodyPr/>
        <a:lstStyle/>
        <a:p>
          <a:r>
            <a:rPr lang="en-US" baseline="0"/>
            <a:t>Pushes configuration of tenant connections on each gateway</a:t>
          </a:r>
          <a:endParaRPr lang="en-US"/>
        </a:p>
      </dgm:t>
    </dgm:pt>
    <dgm:pt modelId="{2AF291FE-0DD0-4B34-8EDF-10A68E103E37}" type="parTrans" cxnId="{0DF344E0-4D69-4900-B41F-3F1A43118BE3}">
      <dgm:prSet/>
      <dgm:spPr/>
      <dgm:t>
        <a:bodyPr/>
        <a:lstStyle/>
        <a:p>
          <a:endParaRPr lang="en-US"/>
        </a:p>
      </dgm:t>
    </dgm:pt>
    <dgm:pt modelId="{EC0000C5-9751-4D3A-AB22-42594F7EF14C}" type="sibTrans" cxnId="{0DF344E0-4D69-4900-B41F-3F1A43118BE3}">
      <dgm:prSet/>
      <dgm:spPr/>
      <dgm:t>
        <a:bodyPr/>
        <a:lstStyle/>
        <a:p>
          <a:endParaRPr lang="en-US"/>
        </a:p>
      </dgm:t>
    </dgm:pt>
    <dgm:pt modelId="{7DD989D5-5E74-4CD3-BC50-15FBDA43867F}">
      <dgm:prSet/>
      <dgm:spPr/>
      <dgm:t>
        <a:bodyPr/>
        <a:lstStyle/>
        <a:p>
          <a:r>
            <a:rPr lang="en-US" baseline="0"/>
            <a:t>Switches network traffic flows to standby gateway in event of gateway failure</a:t>
          </a:r>
          <a:endParaRPr lang="en-US"/>
        </a:p>
      </dgm:t>
    </dgm:pt>
    <dgm:pt modelId="{DBFFA8C2-F1B7-4C44-9229-47AE9DC0D0F4}" type="parTrans" cxnId="{55D099E8-3195-4350-A6AF-E589727718BA}">
      <dgm:prSet/>
      <dgm:spPr/>
      <dgm:t>
        <a:bodyPr/>
        <a:lstStyle/>
        <a:p>
          <a:endParaRPr lang="en-US"/>
        </a:p>
      </dgm:t>
    </dgm:pt>
    <dgm:pt modelId="{883E6F8B-11ED-4116-9618-49A2A70DFC20}" type="sibTrans" cxnId="{55D099E8-3195-4350-A6AF-E589727718BA}">
      <dgm:prSet/>
      <dgm:spPr/>
      <dgm:t>
        <a:bodyPr/>
        <a:lstStyle/>
        <a:p>
          <a:endParaRPr lang="en-US"/>
        </a:p>
      </dgm:t>
    </dgm:pt>
    <dgm:pt modelId="{6F5F2129-3992-40C3-B6E7-1FD460412988}">
      <dgm:prSet/>
      <dgm:spPr/>
      <dgm:t>
        <a:bodyPr/>
        <a:lstStyle/>
        <a:p>
          <a:r>
            <a:rPr lang="en-US" baseline="0"/>
            <a:t>Push goal state and configuration changes directly to RAS Gateway VMs, using WMI</a:t>
          </a:r>
          <a:endParaRPr lang="en-US"/>
        </a:p>
      </dgm:t>
    </dgm:pt>
    <dgm:pt modelId="{C2CE4228-4FE8-4201-94AE-BB0F44ABD1AC}" type="parTrans" cxnId="{994DE9FD-795C-41F0-AA45-92AA357C9785}">
      <dgm:prSet/>
      <dgm:spPr/>
      <dgm:t>
        <a:bodyPr/>
        <a:lstStyle/>
        <a:p>
          <a:endParaRPr lang="en-US"/>
        </a:p>
      </dgm:t>
    </dgm:pt>
    <dgm:pt modelId="{EB1BF38B-B91F-4A45-8CE4-EB83B8E08796}" type="sibTrans" cxnId="{994DE9FD-795C-41F0-AA45-92AA357C9785}">
      <dgm:prSet/>
      <dgm:spPr/>
      <dgm:t>
        <a:bodyPr/>
        <a:lstStyle/>
        <a:p>
          <a:endParaRPr lang="en-US"/>
        </a:p>
      </dgm:t>
    </dgm:pt>
    <dgm:pt modelId="{9D7BE8ED-2D96-4136-91D3-3588AEA5359B}" type="pres">
      <dgm:prSet presAssocID="{42EA7BD3-1EE7-4CD0-853A-BAC1567FAC2A}" presName="hierChild1" presStyleCnt="0">
        <dgm:presLayoutVars>
          <dgm:chPref val="1"/>
          <dgm:dir/>
          <dgm:animOne val="branch"/>
          <dgm:animLvl val="lvl"/>
          <dgm:resizeHandles/>
        </dgm:presLayoutVars>
      </dgm:prSet>
      <dgm:spPr/>
    </dgm:pt>
    <dgm:pt modelId="{D8CA5255-037A-4982-940A-61F953ED58CE}" type="pres">
      <dgm:prSet presAssocID="{B1BEB08F-194D-476C-BCFA-888A64BAFA79}" presName="hierRoot1" presStyleCnt="0"/>
      <dgm:spPr/>
    </dgm:pt>
    <dgm:pt modelId="{263A00DB-AA93-4932-86C0-97709CD2C967}" type="pres">
      <dgm:prSet presAssocID="{B1BEB08F-194D-476C-BCFA-888A64BAFA79}" presName="composite" presStyleCnt="0"/>
      <dgm:spPr/>
    </dgm:pt>
    <dgm:pt modelId="{F217B996-B845-4CCE-9263-C74C88ADEAE6}" type="pres">
      <dgm:prSet presAssocID="{B1BEB08F-194D-476C-BCFA-888A64BAFA79}" presName="background" presStyleLbl="node0" presStyleIdx="0" presStyleCnt="4"/>
      <dgm:spPr/>
    </dgm:pt>
    <dgm:pt modelId="{6BA250D2-2343-4C46-BF45-47C02AC86DE4}" type="pres">
      <dgm:prSet presAssocID="{B1BEB08F-194D-476C-BCFA-888A64BAFA79}" presName="text" presStyleLbl="fgAcc0" presStyleIdx="0" presStyleCnt="4">
        <dgm:presLayoutVars>
          <dgm:chPref val="3"/>
        </dgm:presLayoutVars>
      </dgm:prSet>
      <dgm:spPr/>
    </dgm:pt>
    <dgm:pt modelId="{C93012DA-1502-4D10-9366-1BB02215803B}" type="pres">
      <dgm:prSet presAssocID="{B1BEB08F-194D-476C-BCFA-888A64BAFA79}" presName="hierChild2" presStyleCnt="0"/>
      <dgm:spPr/>
    </dgm:pt>
    <dgm:pt modelId="{776F42EA-1857-4593-81C5-188A08B87166}" type="pres">
      <dgm:prSet presAssocID="{C564E5AA-B649-438A-A08B-AE53440F568F}" presName="hierRoot1" presStyleCnt="0"/>
      <dgm:spPr/>
    </dgm:pt>
    <dgm:pt modelId="{C6998DF1-9429-49C4-ACC6-0FDE5CA42FCC}" type="pres">
      <dgm:prSet presAssocID="{C564E5AA-B649-438A-A08B-AE53440F568F}" presName="composite" presStyleCnt="0"/>
      <dgm:spPr/>
    </dgm:pt>
    <dgm:pt modelId="{7021454B-3A4F-4979-81ED-454AC0DB03CB}" type="pres">
      <dgm:prSet presAssocID="{C564E5AA-B649-438A-A08B-AE53440F568F}" presName="background" presStyleLbl="node0" presStyleIdx="1" presStyleCnt="4"/>
      <dgm:spPr/>
    </dgm:pt>
    <dgm:pt modelId="{8E4A2B71-EAAA-4CD6-A03E-A19826E529B7}" type="pres">
      <dgm:prSet presAssocID="{C564E5AA-B649-438A-A08B-AE53440F568F}" presName="text" presStyleLbl="fgAcc0" presStyleIdx="1" presStyleCnt="4">
        <dgm:presLayoutVars>
          <dgm:chPref val="3"/>
        </dgm:presLayoutVars>
      </dgm:prSet>
      <dgm:spPr/>
    </dgm:pt>
    <dgm:pt modelId="{75BD0C66-B38B-47CD-939E-A29B9088EA03}" type="pres">
      <dgm:prSet presAssocID="{C564E5AA-B649-438A-A08B-AE53440F568F}" presName="hierChild2" presStyleCnt="0"/>
      <dgm:spPr/>
    </dgm:pt>
    <dgm:pt modelId="{F9DF03DF-4B2D-46A5-926A-649E1BA1B459}" type="pres">
      <dgm:prSet presAssocID="{7DD989D5-5E74-4CD3-BC50-15FBDA43867F}" presName="hierRoot1" presStyleCnt="0"/>
      <dgm:spPr/>
    </dgm:pt>
    <dgm:pt modelId="{3164A538-22FB-485C-A119-6FC660748AFC}" type="pres">
      <dgm:prSet presAssocID="{7DD989D5-5E74-4CD3-BC50-15FBDA43867F}" presName="composite" presStyleCnt="0"/>
      <dgm:spPr/>
    </dgm:pt>
    <dgm:pt modelId="{7332D5E0-FC5B-442B-9820-E594F1F67FDB}" type="pres">
      <dgm:prSet presAssocID="{7DD989D5-5E74-4CD3-BC50-15FBDA43867F}" presName="background" presStyleLbl="node0" presStyleIdx="2" presStyleCnt="4"/>
      <dgm:spPr/>
    </dgm:pt>
    <dgm:pt modelId="{B42AB589-039A-4D83-882A-6B05BB7171A5}" type="pres">
      <dgm:prSet presAssocID="{7DD989D5-5E74-4CD3-BC50-15FBDA43867F}" presName="text" presStyleLbl="fgAcc0" presStyleIdx="2" presStyleCnt="4">
        <dgm:presLayoutVars>
          <dgm:chPref val="3"/>
        </dgm:presLayoutVars>
      </dgm:prSet>
      <dgm:spPr/>
    </dgm:pt>
    <dgm:pt modelId="{FF863501-ADA4-4829-9376-4C495A66FDDD}" type="pres">
      <dgm:prSet presAssocID="{7DD989D5-5E74-4CD3-BC50-15FBDA43867F}" presName="hierChild2" presStyleCnt="0"/>
      <dgm:spPr/>
    </dgm:pt>
    <dgm:pt modelId="{F1B442D4-932B-4E0A-B75D-E242B889AA57}" type="pres">
      <dgm:prSet presAssocID="{6F5F2129-3992-40C3-B6E7-1FD460412988}" presName="hierRoot1" presStyleCnt="0"/>
      <dgm:spPr/>
    </dgm:pt>
    <dgm:pt modelId="{DA74438F-A349-4D21-BDDE-EBA13212066B}" type="pres">
      <dgm:prSet presAssocID="{6F5F2129-3992-40C3-B6E7-1FD460412988}" presName="composite" presStyleCnt="0"/>
      <dgm:spPr/>
    </dgm:pt>
    <dgm:pt modelId="{341765F2-9D57-48FB-B11D-3AA167CAB109}" type="pres">
      <dgm:prSet presAssocID="{6F5F2129-3992-40C3-B6E7-1FD460412988}" presName="background" presStyleLbl="node0" presStyleIdx="3" presStyleCnt="4"/>
      <dgm:spPr/>
    </dgm:pt>
    <dgm:pt modelId="{AD1E62DB-856A-41C1-809E-A4384A558133}" type="pres">
      <dgm:prSet presAssocID="{6F5F2129-3992-40C3-B6E7-1FD460412988}" presName="text" presStyleLbl="fgAcc0" presStyleIdx="3" presStyleCnt="4">
        <dgm:presLayoutVars>
          <dgm:chPref val="3"/>
        </dgm:presLayoutVars>
      </dgm:prSet>
      <dgm:spPr/>
    </dgm:pt>
    <dgm:pt modelId="{14AA2671-5404-48A1-9CD6-6AF8F5BF8E1A}" type="pres">
      <dgm:prSet presAssocID="{6F5F2129-3992-40C3-B6E7-1FD460412988}" presName="hierChild2" presStyleCnt="0"/>
      <dgm:spPr/>
    </dgm:pt>
  </dgm:ptLst>
  <dgm:cxnLst>
    <dgm:cxn modelId="{94BDC66F-FA48-40DD-B230-DC8CC61BFAF8}" type="presOf" srcId="{C564E5AA-B649-438A-A08B-AE53440F568F}" destId="{8E4A2B71-EAAA-4CD6-A03E-A19826E529B7}" srcOrd="0" destOrd="0" presId="urn:microsoft.com/office/officeart/2005/8/layout/hierarchy1"/>
    <dgm:cxn modelId="{D2A1AD74-02D4-4BF9-938D-54E5608A3DFB}" type="presOf" srcId="{B1BEB08F-194D-476C-BCFA-888A64BAFA79}" destId="{6BA250D2-2343-4C46-BF45-47C02AC86DE4}" srcOrd="0" destOrd="0" presId="urn:microsoft.com/office/officeart/2005/8/layout/hierarchy1"/>
    <dgm:cxn modelId="{AE31F3A6-0DC6-42C2-8F5E-9C04F7D6D35B}" type="presOf" srcId="{42EA7BD3-1EE7-4CD0-853A-BAC1567FAC2A}" destId="{9D7BE8ED-2D96-4136-91D3-3588AEA5359B}" srcOrd="0" destOrd="0" presId="urn:microsoft.com/office/officeart/2005/8/layout/hierarchy1"/>
    <dgm:cxn modelId="{2887AED7-CB7E-4E6D-8069-63C0F7FE28E8}" type="presOf" srcId="{6F5F2129-3992-40C3-B6E7-1FD460412988}" destId="{AD1E62DB-856A-41C1-809E-A4384A558133}" srcOrd="0" destOrd="0" presId="urn:microsoft.com/office/officeart/2005/8/layout/hierarchy1"/>
    <dgm:cxn modelId="{0DF344E0-4D69-4900-B41F-3F1A43118BE3}" srcId="{42EA7BD3-1EE7-4CD0-853A-BAC1567FAC2A}" destId="{C564E5AA-B649-438A-A08B-AE53440F568F}" srcOrd="1" destOrd="0" parTransId="{2AF291FE-0DD0-4B34-8EDF-10A68E103E37}" sibTransId="{EC0000C5-9751-4D3A-AB22-42594F7EF14C}"/>
    <dgm:cxn modelId="{0398A7E4-7FD4-4B64-BA0B-D0CD67FCFD0F}" srcId="{42EA7BD3-1EE7-4CD0-853A-BAC1567FAC2A}" destId="{B1BEB08F-194D-476C-BCFA-888A64BAFA79}" srcOrd="0" destOrd="0" parTransId="{4C57A585-D79C-45E6-B51E-5A4748ED9C1C}" sibTransId="{70C1B844-95A9-4253-8B18-537FA621C230}"/>
    <dgm:cxn modelId="{55D099E8-3195-4350-A6AF-E589727718BA}" srcId="{42EA7BD3-1EE7-4CD0-853A-BAC1567FAC2A}" destId="{7DD989D5-5E74-4CD3-BC50-15FBDA43867F}" srcOrd="2" destOrd="0" parTransId="{DBFFA8C2-F1B7-4C44-9229-47AE9DC0D0F4}" sibTransId="{883E6F8B-11ED-4116-9618-49A2A70DFC20}"/>
    <dgm:cxn modelId="{BDBDEBF8-AB75-464C-9533-2B4973F4D3FC}" type="presOf" srcId="{7DD989D5-5E74-4CD3-BC50-15FBDA43867F}" destId="{B42AB589-039A-4D83-882A-6B05BB7171A5}" srcOrd="0" destOrd="0" presId="urn:microsoft.com/office/officeart/2005/8/layout/hierarchy1"/>
    <dgm:cxn modelId="{994DE9FD-795C-41F0-AA45-92AA357C9785}" srcId="{42EA7BD3-1EE7-4CD0-853A-BAC1567FAC2A}" destId="{6F5F2129-3992-40C3-B6E7-1FD460412988}" srcOrd="3" destOrd="0" parTransId="{C2CE4228-4FE8-4201-94AE-BB0F44ABD1AC}" sibTransId="{EB1BF38B-B91F-4A45-8CE4-EB83B8E08796}"/>
    <dgm:cxn modelId="{6836A09A-94D8-4A6D-8F12-112534719425}" type="presParOf" srcId="{9D7BE8ED-2D96-4136-91D3-3588AEA5359B}" destId="{D8CA5255-037A-4982-940A-61F953ED58CE}" srcOrd="0" destOrd="0" presId="urn:microsoft.com/office/officeart/2005/8/layout/hierarchy1"/>
    <dgm:cxn modelId="{7605BE79-0128-4F6B-AEB4-3931772F17A1}" type="presParOf" srcId="{D8CA5255-037A-4982-940A-61F953ED58CE}" destId="{263A00DB-AA93-4932-86C0-97709CD2C967}" srcOrd="0" destOrd="0" presId="urn:microsoft.com/office/officeart/2005/8/layout/hierarchy1"/>
    <dgm:cxn modelId="{16FA8CC9-F44A-48AB-B390-0E03391D57F6}" type="presParOf" srcId="{263A00DB-AA93-4932-86C0-97709CD2C967}" destId="{F217B996-B845-4CCE-9263-C74C88ADEAE6}" srcOrd="0" destOrd="0" presId="urn:microsoft.com/office/officeart/2005/8/layout/hierarchy1"/>
    <dgm:cxn modelId="{8749CD8D-D38B-4425-B695-A5A943E7E04B}" type="presParOf" srcId="{263A00DB-AA93-4932-86C0-97709CD2C967}" destId="{6BA250D2-2343-4C46-BF45-47C02AC86DE4}" srcOrd="1" destOrd="0" presId="urn:microsoft.com/office/officeart/2005/8/layout/hierarchy1"/>
    <dgm:cxn modelId="{B5EFFB22-152E-4178-B330-92EAAEF4F8A0}" type="presParOf" srcId="{D8CA5255-037A-4982-940A-61F953ED58CE}" destId="{C93012DA-1502-4D10-9366-1BB02215803B}" srcOrd="1" destOrd="0" presId="urn:microsoft.com/office/officeart/2005/8/layout/hierarchy1"/>
    <dgm:cxn modelId="{81DE206D-8141-474F-BB4E-314FBEEEF53C}" type="presParOf" srcId="{9D7BE8ED-2D96-4136-91D3-3588AEA5359B}" destId="{776F42EA-1857-4593-81C5-188A08B87166}" srcOrd="1" destOrd="0" presId="urn:microsoft.com/office/officeart/2005/8/layout/hierarchy1"/>
    <dgm:cxn modelId="{04757917-D4F2-4306-A5F1-8BB73C3D795C}" type="presParOf" srcId="{776F42EA-1857-4593-81C5-188A08B87166}" destId="{C6998DF1-9429-49C4-ACC6-0FDE5CA42FCC}" srcOrd="0" destOrd="0" presId="urn:microsoft.com/office/officeart/2005/8/layout/hierarchy1"/>
    <dgm:cxn modelId="{37E00151-2166-4D6F-89E5-D67CF3089B61}" type="presParOf" srcId="{C6998DF1-9429-49C4-ACC6-0FDE5CA42FCC}" destId="{7021454B-3A4F-4979-81ED-454AC0DB03CB}" srcOrd="0" destOrd="0" presId="urn:microsoft.com/office/officeart/2005/8/layout/hierarchy1"/>
    <dgm:cxn modelId="{80F6D65A-D7DC-4DC2-9F80-E2EBC8A1D273}" type="presParOf" srcId="{C6998DF1-9429-49C4-ACC6-0FDE5CA42FCC}" destId="{8E4A2B71-EAAA-4CD6-A03E-A19826E529B7}" srcOrd="1" destOrd="0" presId="urn:microsoft.com/office/officeart/2005/8/layout/hierarchy1"/>
    <dgm:cxn modelId="{3677D84E-0A57-46F9-97A5-4747D06DEC2D}" type="presParOf" srcId="{776F42EA-1857-4593-81C5-188A08B87166}" destId="{75BD0C66-B38B-47CD-939E-A29B9088EA03}" srcOrd="1" destOrd="0" presId="urn:microsoft.com/office/officeart/2005/8/layout/hierarchy1"/>
    <dgm:cxn modelId="{6E061E99-16C1-439F-BAC8-3371B4FB31BD}" type="presParOf" srcId="{9D7BE8ED-2D96-4136-91D3-3588AEA5359B}" destId="{F9DF03DF-4B2D-46A5-926A-649E1BA1B459}" srcOrd="2" destOrd="0" presId="urn:microsoft.com/office/officeart/2005/8/layout/hierarchy1"/>
    <dgm:cxn modelId="{34986930-BC5E-4E4B-8EA9-AE3B5065F02F}" type="presParOf" srcId="{F9DF03DF-4B2D-46A5-926A-649E1BA1B459}" destId="{3164A538-22FB-485C-A119-6FC660748AFC}" srcOrd="0" destOrd="0" presId="urn:microsoft.com/office/officeart/2005/8/layout/hierarchy1"/>
    <dgm:cxn modelId="{7D603BA9-2611-4226-9022-8B5770B5A547}" type="presParOf" srcId="{3164A538-22FB-485C-A119-6FC660748AFC}" destId="{7332D5E0-FC5B-442B-9820-E594F1F67FDB}" srcOrd="0" destOrd="0" presId="urn:microsoft.com/office/officeart/2005/8/layout/hierarchy1"/>
    <dgm:cxn modelId="{D82140C6-F585-4A31-A920-7F005B2F88F5}" type="presParOf" srcId="{3164A538-22FB-485C-A119-6FC660748AFC}" destId="{B42AB589-039A-4D83-882A-6B05BB7171A5}" srcOrd="1" destOrd="0" presId="urn:microsoft.com/office/officeart/2005/8/layout/hierarchy1"/>
    <dgm:cxn modelId="{EC1EDA16-832F-411A-9388-09918EEB72C5}" type="presParOf" srcId="{F9DF03DF-4B2D-46A5-926A-649E1BA1B459}" destId="{FF863501-ADA4-4829-9376-4C495A66FDDD}" srcOrd="1" destOrd="0" presId="urn:microsoft.com/office/officeart/2005/8/layout/hierarchy1"/>
    <dgm:cxn modelId="{C0A6FEF8-F821-44A2-8A61-996862DE2B5B}" type="presParOf" srcId="{9D7BE8ED-2D96-4136-91D3-3588AEA5359B}" destId="{F1B442D4-932B-4E0A-B75D-E242B889AA57}" srcOrd="3" destOrd="0" presId="urn:microsoft.com/office/officeart/2005/8/layout/hierarchy1"/>
    <dgm:cxn modelId="{998996F2-3247-48B2-A9BC-05CC2910495D}" type="presParOf" srcId="{F1B442D4-932B-4E0A-B75D-E242B889AA57}" destId="{DA74438F-A349-4D21-BDDE-EBA13212066B}" srcOrd="0" destOrd="0" presId="urn:microsoft.com/office/officeart/2005/8/layout/hierarchy1"/>
    <dgm:cxn modelId="{1334FB26-EAC5-41FA-B983-3CC68ED1FA30}" type="presParOf" srcId="{DA74438F-A349-4D21-BDDE-EBA13212066B}" destId="{341765F2-9D57-48FB-B11D-3AA167CAB109}" srcOrd="0" destOrd="0" presId="urn:microsoft.com/office/officeart/2005/8/layout/hierarchy1"/>
    <dgm:cxn modelId="{F3E8FC3C-330C-4B26-83D5-A8148CE07D62}" type="presParOf" srcId="{DA74438F-A349-4D21-BDDE-EBA13212066B}" destId="{AD1E62DB-856A-41C1-809E-A4384A558133}" srcOrd="1" destOrd="0" presId="urn:microsoft.com/office/officeart/2005/8/layout/hierarchy1"/>
    <dgm:cxn modelId="{FC767A7E-91DB-4BF4-A410-D15207603F52}" type="presParOf" srcId="{F1B442D4-932B-4E0A-B75D-E242B889AA57}" destId="{14AA2671-5404-48A1-9CD6-6AF8F5BF8E1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EA7BD3-1EE7-4CD0-853A-BAC1567FAC2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1BEB08F-194D-476C-BCFA-888A64BAFA79}">
      <dgm:prSet/>
      <dgm:spPr/>
      <dgm:t>
        <a:bodyPr/>
        <a:lstStyle/>
        <a:p>
          <a:r>
            <a:rPr lang="en-US"/>
            <a:t>Controls the logical network resources</a:t>
          </a:r>
        </a:p>
      </dgm:t>
    </dgm:pt>
    <dgm:pt modelId="{4C57A585-D79C-45E6-B51E-5A4748ED9C1C}" type="parTrans" cxnId="{0398A7E4-7FD4-4B64-BA0B-D0CD67FCFD0F}">
      <dgm:prSet/>
      <dgm:spPr/>
      <dgm:t>
        <a:bodyPr/>
        <a:lstStyle/>
        <a:p>
          <a:endParaRPr lang="en-US"/>
        </a:p>
      </dgm:t>
    </dgm:pt>
    <dgm:pt modelId="{70C1B844-95A9-4253-8B18-537FA621C230}" type="sibTrans" cxnId="{0398A7E4-7FD4-4B64-BA0B-D0CD67FCFD0F}">
      <dgm:prSet/>
      <dgm:spPr/>
      <dgm:t>
        <a:bodyPr/>
        <a:lstStyle/>
        <a:p>
          <a:endParaRPr lang="en-US"/>
        </a:p>
      </dgm:t>
    </dgm:pt>
    <dgm:pt modelId="{C564E5AA-B649-438A-A08B-AE53440F568F}">
      <dgm:prSet/>
      <dgm:spPr/>
      <dgm:t>
        <a:bodyPr/>
        <a:lstStyle/>
        <a:p>
          <a:r>
            <a:rPr lang="en-US"/>
            <a:t>Provides capabilities to talk to physical switches</a:t>
          </a:r>
        </a:p>
      </dgm:t>
    </dgm:pt>
    <dgm:pt modelId="{2AF291FE-0DD0-4B34-8EDF-10A68E103E37}" type="parTrans" cxnId="{0DF344E0-4D69-4900-B41F-3F1A43118BE3}">
      <dgm:prSet/>
      <dgm:spPr/>
      <dgm:t>
        <a:bodyPr/>
        <a:lstStyle/>
        <a:p>
          <a:endParaRPr lang="en-US"/>
        </a:p>
      </dgm:t>
    </dgm:pt>
    <dgm:pt modelId="{EC0000C5-9751-4D3A-AB22-42594F7EF14C}" type="sibTrans" cxnId="{0DF344E0-4D69-4900-B41F-3F1A43118BE3}">
      <dgm:prSet/>
      <dgm:spPr/>
      <dgm:t>
        <a:bodyPr/>
        <a:lstStyle/>
        <a:p>
          <a:endParaRPr lang="en-US"/>
        </a:p>
      </dgm:t>
    </dgm:pt>
    <dgm:pt modelId="{9D7BE8ED-2D96-4136-91D3-3588AEA5359B}" type="pres">
      <dgm:prSet presAssocID="{42EA7BD3-1EE7-4CD0-853A-BAC1567FAC2A}" presName="hierChild1" presStyleCnt="0">
        <dgm:presLayoutVars>
          <dgm:chPref val="1"/>
          <dgm:dir/>
          <dgm:animOne val="branch"/>
          <dgm:animLvl val="lvl"/>
          <dgm:resizeHandles/>
        </dgm:presLayoutVars>
      </dgm:prSet>
      <dgm:spPr/>
    </dgm:pt>
    <dgm:pt modelId="{D8CA5255-037A-4982-940A-61F953ED58CE}" type="pres">
      <dgm:prSet presAssocID="{B1BEB08F-194D-476C-BCFA-888A64BAFA79}" presName="hierRoot1" presStyleCnt="0"/>
      <dgm:spPr/>
    </dgm:pt>
    <dgm:pt modelId="{263A00DB-AA93-4932-86C0-97709CD2C967}" type="pres">
      <dgm:prSet presAssocID="{B1BEB08F-194D-476C-BCFA-888A64BAFA79}" presName="composite" presStyleCnt="0"/>
      <dgm:spPr/>
    </dgm:pt>
    <dgm:pt modelId="{F217B996-B845-4CCE-9263-C74C88ADEAE6}" type="pres">
      <dgm:prSet presAssocID="{B1BEB08F-194D-476C-BCFA-888A64BAFA79}" presName="background" presStyleLbl="node0" presStyleIdx="0" presStyleCnt="2"/>
      <dgm:spPr/>
    </dgm:pt>
    <dgm:pt modelId="{6BA250D2-2343-4C46-BF45-47C02AC86DE4}" type="pres">
      <dgm:prSet presAssocID="{B1BEB08F-194D-476C-BCFA-888A64BAFA79}" presName="text" presStyleLbl="fgAcc0" presStyleIdx="0" presStyleCnt="2">
        <dgm:presLayoutVars>
          <dgm:chPref val="3"/>
        </dgm:presLayoutVars>
      </dgm:prSet>
      <dgm:spPr/>
    </dgm:pt>
    <dgm:pt modelId="{C93012DA-1502-4D10-9366-1BB02215803B}" type="pres">
      <dgm:prSet presAssocID="{B1BEB08F-194D-476C-BCFA-888A64BAFA79}" presName="hierChild2" presStyleCnt="0"/>
      <dgm:spPr/>
    </dgm:pt>
    <dgm:pt modelId="{776F42EA-1857-4593-81C5-188A08B87166}" type="pres">
      <dgm:prSet presAssocID="{C564E5AA-B649-438A-A08B-AE53440F568F}" presName="hierRoot1" presStyleCnt="0"/>
      <dgm:spPr/>
    </dgm:pt>
    <dgm:pt modelId="{C6998DF1-9429-49C4-ACC6-0FDE5CA42FCC}" type="pres">
      <dgm:prSet presAssocID="{C564E5AA-B649-438A-A08B-AE53440F568F}" presName="composite" presStyleCnt="0"/>
      <dgm:spPr/>
    </dgm:pt>
    <dgm:pt modelId="{7021454B-3A4F-4979-81ED-454AC0DB03CB}" type="pres">
      <dgm:prSet presAssocID="{C564E5AA-B649-438A-A08B-AE53440F568F}" presName="background" presStyleLbl="node0" presStyleIdx="1" presStyleCnt="2"/>
      <dgm:spPr/>
    </dgm:pt>
    <dgm:pt modelId="{8E4A2B71-EAAA-4CD6-A03E-A19826E529B7}" type="pres">
      <dgm:prSet presAssocID="{C564E5AA-B649-438A-A08B-AE53440F568F}" presName="text" presStyleLbl="fgAcc0" presStyleIdx="1" presStyleCnt="2">
        <dgm:presLayoutVars>
          <dgm:chPref val="3"/>
        </dgm:presLayoutVars>
      </dgm:prSet>
      <dgm:spPr/>
    </dgm:pt>
    <dgm:pt modelId="{75BD0C66-B38B-47CD-939E-A29B9088EA03}" type="pres">
      <dgm:prSet presAssocID="{C564E5AA-B649-438A-A08B-AE53440F568F}" presName="hierChild2" presStyleCnt="0"/>
      <dgm:spPr/>
    </dgm:pt>
  </dgm:ptLst>
  <dgm:cxnLst>
    <dgm:cxn modelId="{94BDC66F-FA48-40DD-B230-DC8CC61BFAF8}" type="presOf" srcId="{C564E5AA-B649-438A-A08B-AE53440F568F}" destId="{8E4A2B71-EAAA-4CD6-A03E-A19826E529B7}" srcOrd="0" destOrd="0" presId="urn:microsoft.com/office/officeart/2005/8/layout/hierarchy1"/>
    <dgm:cxn modelId="{D2A1AD74-02D4-4BF9-938D-54E5608A3DFB}" type="presOf" srcId="{B1BEB08F-194D-476C-BCFA-888A64BAFA79}" destId="{6BA250D2-2343-4C46-BF45-47C02AC86DE4}" srcOrd="0" destOrd="0" presId="urn:microsoft.com/office/officeart/2005/8/layout/hierarchy1"/>
    <dgm:cxn modelId="{AE31F3A6-0DC6-42C2-8F5E-9C04F7D6D35B}" type="presOf" srcId="{42EA7BD3-1EE7-4CD0-853A-BAC1567FAC2A}" destId="{9D7BE8ED-2D96-4136-91D3-3588AEA5359B}" srcOrd="0" destOrd="0" presId="urn:microsoft.com/office/officeart/2005/8/layout/hierarchy1"/>
    <dgm:cxn modelId="{0DF344E0-4D69-4900-B41F-3F1A43118BE3}" srcId="{42EA7BD3-1EE7-4CD0-853A-BAC1567FAC2A}" destId="{C564E5AA-B649-438A-A08B-AE53440F568F}" srcOrd="1" destOrd="0" parTransId="{2AF291FE-0DD0-4B34-8EDF-10A68E103E37}" sibTransId="{EC0000C5-9751-4D3A-AB22-42594F7EF14C}"/>
    <dgm:cxn modelId="{0398A7E4-7FD4-4B64-BA0B-D0CD67FCFD0F}" srcId="{42EA7BD3-1EE7-4CD0-853A-BAC1567FAC2A}" destId="{B1BEB08F-194D-476C-BCFA-888A64BAFA79}" srcOrd="0" destOrd="0" parTransId="{4C57A585-D79C-45E6-B51E-5A4748ED9C1C}" sibTransId="{70C1B844-95A9-4253-8B18-537FA621C230}"/>
    <dgm:cxn modelId="{6836A09A-94D8-4A6D-8F12-112534719425}" type="presParOf" srcId="{9D7BE8ED-2D96-4136-91D3-3588AEA5359B}" destId="{D8CA5255-037A-4982-940A-61F953ED58CE}" srcOrd="0" destOrd="0" presId="urn:microsoft.com/office/officeart/2005/8/layout/hierarchy1"/>
    <dgm:cxn modelId="{7605BE79-0128-4F6B-AEB4-3931772F17A1}" type="presParOf" srcId="{D8CA5255-037A-4982-940A-61F953ED58CE}" destId="{263A00DB-AA93-4932-86C0-97709CD2C967}" srcOrd="0" destOrd="0" presId="urn:microsoft.com/office/officeart/2005/8/layout/hierarchy1"/>
    <dgm:cxn modelId="{16FA8CC9-F44A-48AB-B390-0E03391D57F6}" type="presParOf" srcId="{263A00DB-AA93-4932-86C0-97709CD2C967}" destId="{F217B996-B845-4CCE-9263-C74C88ADEAE6}" srcOrd="0" destOrd="0" presId="urn:microsoft.com/office/officeart/2005/8/layout/hierarchy1"/>
    <dgm:cxn modelId="{8749CD8D-D38B-4425-B695-A5A943E7E04B}" type="presParOf" srcId="{263A00DB-AA93-4932-86C0-97709CD2C967}" destId="{6BA250D2-2343-4C46-BF45-47C02AC86DE4}" srcOrd="1" destOrd="0" presId="urn:microsoft.com/office/officeart/2005/8/layout/hierarchy1"/>
    <dgm:cxn modelId="{B5EFFB22-152E-4178-B330-92EAAEF4F8A0}" type="presParOf" srcId="{D8CA5255-037A-4982-940A-61F953ED58CE}" destId="{C93012DA-1502-4D10-9366-1BB02215803B}" srcOrd="1" destOrd="0" presId="urn:microsoft.com/office/officeart/2005/8/layout/hierarchy1"/>
    <dgm:cxn modelId="{81DE206D-8141-474F-BB4E-314FBEEEF53C}" type="presParOf" srcId="{9D7BE8ED-2D96-4136-91D3-3588AEA5359B}" destId="{776F42EA-1857-4593-81C5-188A08B87166}" srcOrd="1" destOrd="0" presId="urn:microsoft.com/office/officeart/2005/8/layout/hierarchy1"/>
    <dgm:cxn modelId="{04757917-D4F2-4306-A5F1-8BB73C3D795C}" type="presParOf" srcId="{776F42EA-1857-4593-81C5-188A08B87166}" destId="{C6998DF1-9429-49C4-ACC6-0FDE5CA42FCC}" srcOrd="0" destOrd="0" presId="urn:microsoft.com/office/officeart/2005/8/layout/hierarchy1"/>
    <dgm:cxn modelId="{37E00151-2166-4D6F-89E5-D67CF3089B61}" type="presParOf" srcId="{C6998DF1-9429-49C4-ACC6-0FDE5CA42FCC}" destId="{7021454B-3A4F-4979-81ED-454AC0DB03CB}" srcOrd="0" destOrd="0" presId="urn:microsoft.com/office/officeart/2005/8/layout/hierarchy1"/>
    <dgm:cxn modelId="{80F6D65A-D7DC-4DC2-9F80-E2EBC8A1D273}" type="presParOf" srcId="{C6998DF1-9429-49C4-ACC6-0FDE5CA42FCC}" destId="{8E4A2B71-EAAA-4CD6-A03E-A19826E529B7}" srcOrd="1" destOrd="0" presId="urn:microsoft.com/office/officeart/2005/8/layout/hierarchy1"/>
    <dgm:cxn modelId="{3677D84E-0A57-46F9-97A5-4747D06DEC2D}" type="presParOf" srcId="{776F42EA-1857-4593-81C5-188A08B87166}" destId="{75BD0C66-B38B-47CD-939E-A29B9088EA0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EE2DBB1-7D3D-4ABF-A659-A74AE36C34B3}">
      <dgm:prSet phldr="0"/>
      <dgm:spPr/>
      <dgm:t>
        <a:bodyPr/>
        <a:lstStyle/>
        <a:p>
          <a:pPr rtl="0"/>
          <a:r>
            <a:rPr lang="en-US">
              <a:latin typeface="+mn-lt"/>
            </a:rPr>
            <a:t>Updates credentials (certificates) on the servers.</a:t>
          </a:r>
        </a:p>
      </dgm:t>
    </dgm:pt>
    <dgm:pt modelId="{4DA1B7AC-9C62-47A9-80BA-322D5590B735}" type="parTrans" cxnId="{763629C6-2B9A-412B-B690-43E7B0ECEA67}">
      <dgm:prSet/>
      <dgm:spPr/>
      <dgm:t>
        <a:bodyPr/>
        <a:lstStyle/>
        <a:p>
          <a:endParaRPr lang="en-US">
            <a:latin typeface="+mn-lt"/>
          </a:endParaRPr>
        </a:p>
      </dgm:t>
    </dgm:pt>
    <dgm:pt modelId="{866EF7CC-1E45-4B02-8C45-58B427AAF9E9}" type="sibTrans" cxnId="{763629C6-2B9A-412B-B690-43E7B0ECEA67}">
      <dgm:prSet/>
      <dgm:spPr/>
      <dgm:t>
        <a:bodyPr/>
        <a:lstStyle/>
        <a:p>
          <a:endParaRPr lang="en-US">
            <a:latin typeface="+mn-lt"/>
          </a:endParaRPr>
        </a:p>
      </dgm:t>
    </dgm:pt>
    <dgm:pt modelId="{3094099C-163A-411C-9C18-80DCE7F4A321}">
      <dgm:prSet phldr="0"/>
      <dgm:spPr/>
      <dgm:t>
        <a:bodyPr/>
        <a:lstStyle/>
        <a:p>
          <a:pPr rtl="0"/>
          <a:r>
            <a:rPr lang="en-US">
              <a:latin typeface="+mn-lt"/>
            </a:rPr>
            <a:t>Assists with upgrades for Service Fabric deployments of Network Controller.</a:t>
          </a:r>
        </a:p>
      </dgm:t>
    </dgm:pt>
    <dgm:pt modelId="{922671A8-4F6D-43EC-8886-F05579A4DC86}" type="parTrans" cxnId="{4B7E5970-2F36-4E83-AF77-F7B1F5CD4664}">
      <dgm:prSet/>
      <dgm:spPr/>
      <dgm:t>
        <a:bodyPr/>
        <a:lstStyle/>
        <a:p>
          <a:endParaRPr lang="en-US">
            <a:latin typeface="+mn-lt"/>
          </a:endParaRPr>
        </a:p>
      </dgm:t>
    </dgm:pt>
    <dgm:pt modelId="{9944A7BB-FE3A-4F1F-9183-EA62630ECAB9}" type="sibTrans" cxnId="{4B7E5970-2F36-4E83-AF77-F7B1F5CD4664}">
      <dgm:prSet/>
      <dgm:spPr/>
      <dgm:t>
        <a:bodyPr/>
        <a:lstStyle/>
        <a:p>
          <a:endParaRPr lang="en-US">
            <a:latin typeface="+mn-lt"/>
          </a:endParaRPr>
        </a:p>
      </dgm:t>
    </dgm:pt>
    <dgm:pt modelId="{88334801-2998-4BAF-9E38-846DD0D5F087}">
      <dgm:prSet phldr="0"/>
      <dgm:spPr/>
      <dgm:t>
        <a:bodyPr/>
        <a:lstStyle/>
        <a:p>
          <a:pPr rtl="0"/>
          <a:r>
            <a:rPr lang="en-US">
              <a:latin typeface="+mn-lt"/>
            </a:rPr>
            <a:t>Purges floating IP when SDNAPI is no longer on the primary node.</a:t>
          </a:r>
        </a:p>
      </dgm:t>
    </dgm:pt>
    <dgm:pt modelId="{968970EB-9B08-45FB-AD86-84F1A591BE75}" type="parTrans" cxnId="{B3261A13-EFF1-4698-B4D6-0366FE8F42E0}">
      <dgm:prSet/>
      <dgm:spPr/>
      <dgm:t>
        <a:bodyPr/>
        <a:lstStyle/>
        <a:p>
          <a:endParaRPr lang="en-US">
            <a:latin typeface="+mn-lt"/>
          </a:endParaRPr>
        </a:p>
      </dgm:t>
    </dgm:pt>
    <dgm:pt modelId="{24B7F1FA-250D-4C03-B566-3E0DB9347477}" type="sibTrans" cxnId="{B3261A13-EFF1-4698-B4D6-0366FE8F42E0}">
      <dgm:prSet/>
      <dgm:spPr/>
      <dgm:t>
        <a:bodyPr/>
        <a:lstStyle/>
        <a:p>
          <a:endParaRPr lang="en-US">
            <a:latin typeface="+mn-lt"/>
          </a:endParaRPr>
        </a:p>
      </dgm:t>
    </dgm:pt>
    <dgm:pt modelId="{B6EB54A8-2EE8-40DF-AAA3-676F2D77CEF4}">
      <dgm:prSet phldr="0"/>
      <dgm:spPr/>
      <dgm:t>
        <a:bodyPr/>
        <a:lstStyle/>
        <a:p>
          <a:pPr rtl="0"/>
          <a:r>
            <a:rPr lang="en-US">
              <a:latin typeface="+mn-lt"/>
            </a:rPr>
            <a:t>Updates HTTPs bindings.</a:t>
          </a:r>
        </a:p>
      </dgm:t>
    </dgm:pt>
    <dgm:pt modelId="{1F8D0476-A10D-499F-AFA6-1631B1ADB7C1}" type="parTrans" cxnId="{9FC0005F-6E1B-495A-B37A-8E2B7D080030}">
      <dgm:prSet/>
      <dgm:spPr/>
      <dgm:t>
        <a:bodyPr/>
        <a:lstStyle/>
        <a:p>
          <a:endParaRPr lang="en-US">
            <a:latin typeface="+mn-lt"/>
          </a:endParaRPr>
        </a:p>
      </dgm:t>
    </dgm:pt>
    <dgm:pt modelId="{77DDAD10-7015-4D6B-B67B-40D69C0F5222}" type="sibTrans" cxnId="{9FC0005F-6E1B-495A-B37A-8E2B7D080030}">
      <dgm:prSet/>
      <dgm:spPr/>
      <dgm:t>
        <a:bodyPr/>
        <a:lstStyle/>
        <a:p>
          <a:endParaRPr lang="en-US">
            <a:latin typeface="+mn-lt"/>
          </a:endParaRPr>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0BC85887-C504-452F-AEFA-DBAA8E0A103E}" type="pres">
      <dgm:prSet presAssocID="{7EE2DBB1-7D3D-4ABF-A659-A74AE36C34B3}" presName="hierRoot1" presStyleCnt="0"/>
      <dgm:spPr/>
    </dgm:pt>
    <dgm:pt modelId="{37BCC50D-F2BC-4E9E-AF40-DFA9D99D5D81}" type="pres">
      <dgm:prSet presAssocID="{7EE2DBB1-7D3D-4ABF-A659-A74AE36C34B3}" presName="composite" presStyleCnt="0"/>
      <dgm:spPr/>
    </dgm:pt>
    <dgm:pt modelId="{9A77A444-7360-4397-8F36-AF6DAC2F1F59}" type="pres">
      <dgm:prSet presAssocID="{7EE2DBB1-7D3D-4ABF-A659-A74AE36C34B3}" presName="background" presStyleLbl="node0" presStyleIdx="0" presStyleCnt="4"/>
      <dgm:spPr/>
    </dgm:pt>
    <dgm:pt modelId="{501B5223-AB7B-4C9A-8401-26B8532F7F77}" type="pres">
      <dgm:prSet presAssocID="{7EE2DBB1-7D3D-4ABF-A659-A74AE36C34B3}" presName="text" presStyleLbl="fgAcc0" presStyleIdx="0" presStyleCnt="4">
        <dgm:presLayoutVars>
          <dgm:chPref val="3"/>
        </dgm:presLayoutVars>
      </dgm:prSet>
      <dgm:spPr/>
    </dgm:pt>
    <dgm:pt modelId="{5B3B2A0F-FE29-430C-A221-CFC045C00648}" type="pres">
      <dgm:prSet presAssocID="{7EE2DBB1-7D3D-4ABF-A659-A74AE36C34B3}" presName="hierChild2" presStyleCnt="0"/>
      <dgm:spPr/>
    </dgm:pt>
    <dgm:pt modelId="{9AE19430-6DAA-4371-BAE6-58005235D8B7}" type="pres">
      <dgm:prSet presAssocID="{3094099C-163A-411C-9C18-80DCE7F4A321}" presName="hierRoot1" presStyleCnt="0"/>
      <dgm:spPr/>
    </dgm:pt>
    <dgm:pt modelId="{E74494A9-519C-4D8D-8606-A5B316AC162F}" type="pres">
      <dgm:prSet presAssocID="{3094099C-163A-411C-9C18-80DCE7F4A321}" presName="composite" presStyleCnt="0"/>
      <dgm:spPr/>
    </dgm:pt>
    <dgm:pt modelId="{F78978A4-295F-4F6B-AB51-DA1276C4A7AA}" type="pres">
      <dgm:prSet presAssocID="{3094099C-163A-411C-9C18-80DCE7F4A321}" presName="background" presStyleLbl="node0" presStyleIdx="1" presStyleCnt="4"/>
      <dgm:spPr/>
    </dgm:pt>
    <dgm:pt modelId="{C2977235-C783-4D7D-A0EB-A50FB271BB10}" type="pres">
      <dgm:prSet presAssocID="{3094099C-163A-411C-9C18-80DCE7F4A321}" presName="text" presStyleLbl="fgAcc0" presStyleIdx="1" presStyleCnt="4">
        <dgm:presLayoutVars>
          <dgm:chPref val="3"/>
        </dgm:presLayoutVars>
      </dgm:prSet>
      <dgm:spPr/>
    </dgm:pt>
    <dgm:pt modelId="{9CBA8B58-6E1D-451B-8B10-6B9E99D75177}" type="pres">
      <dgm:prSet presAssocID="{3094099C-163A-411C-9C18-80DCE7F4A321}" presName="hierChild2" presStyleCnt="0"/>
      <dgm:spPr/>
    </dgm:pt>
    <dgm:pt modelId="{E15A39E9-2172-4742-9FEA-3337CAC7898F}" type="pres">
      <dgm:prSet presAssocID="{88334801-2998-4BAF-9E38-846DD0D5F087}" presName="hierRoot1" presStyleCnt="0"/>
      <dgm:spPr/>
    </dgm:pt>
    <dgm:pt modelId="{03FA7C03-F1EE-42FC-91CC-F583C3E94047}" type="pres">
      <dgm:prSet presAssocID="{88334801-2998-4BAF-9E38-846DD0D5F087}" presName="composite" presStyleCnt="0"/>
      <dgm:spPr/>
    </dgm:pt>
    <dgm:pt modelId="{CBCFC709-86D1-4D36-8077-B1350A953BFB}" type="pres">
      <dgm:prSet presAssocID="{88334801-2998-4BAF-9E38-846DD0D5F087}" presName="background" presStyleLbl="node0" presStyleIdx="2" presStyleCnt="4"/>
      <dgm:spPr/>
    </dgm:pt>
    <dgm:pt modelId="{E6BEC5E3-969F-4BE4-AD34-08F03B15A329}" type="pres">
      <dgm:prSet presAssocID="{88334801-2998-4BAF-9E38-846DD0D5F087}" presName="text" presStyleLbl="fgAcc0" presStyleIdx="2" presStyleCnt="4">
        <dgm:presLayoutVars>
          <dgm:chPref val="3"/>
        </dgm:presLayoutVars>
      </dgm:prSet>
      <dgm:spPr/>
    </dgm:pt>
    <dgm:pt modelId="{0805491A-0726-434D-8F99-322C7103EC45}" type="pres">
      <dgm:prSet presAssocID="{88334801-2998-4BAF-9E38-846DD0D5F087}" presName="hierChild2" presStyleCnt="0"/>
      <dgm:spPr/>
    </dgm:pt>
    <dgm:pt modelId="{A059A0C0-E30B-4361-91B8-457FD7684CF3}" type="pres">
      <dgm:prSet presAssocID="{B6EB54A8-2EE8-40DF-AAA3-676F2D77CEF4}" presName="hierRoot1" presStyleCnt="0"/>
      <dgm:spPr/>
    </dgm:pt>
    <dgm:pt modelId="{DECF59CC-C2C8-4451-90E2-F97C862DA15D}" type="pres">
      <dgm:prSet presAssocID="{B6EB54A8-2EE8-40DF-AAA3-676F2D77CEF4}" presName="composite" presStyleCnt="0"/>
      <dgm:spPr/>
    </dgm:pt>
    <dgm:pt modelId="{A3D29B84-5872-49C5-AE9C-03962D4A1263}" type="pres">
      <dgm:prSet presAssocID="{B6EB54A8-2EE8-40DF-AAA3-676F2D77CEF4}" presName="background" presStyleLbl="node0" presStyleIdx="3" presStyleCnt="4"/>
      <dgm:spPr/>
    </dgm:pt>
    <dgm:pt modelId="{F952C286-7ED2-43BD-9D48-F633382F5A7C}" type="pres">
      <dgm:prSet presAssocID="{B6EB54A8-2EE8-40DF-AAA3-676F2D77CEF4}" presName="text" presStyleLbl="fgAcc0" presStyleIdx="3" presStyleCnt="4">
        <dgm:presLayoutVars>
          <dgm:chPref val="3"/>
        </dgm:presLayoutVars>
      </dgm:prSet>
      <dgm:spPr/>
    </dgm:pt>
    <dgm:pt modelId="{86467E6A-EBB0-4B56-A302-4C4A186E2AD7}" type="pres">
      <dgm:prSet presAssocID="{B6EB54A8-2EE8-40DF-AAA3-676F2D77CEF4}" presName="hierChild2" presStyleCnt="0"/>
      <dgm:spPr/>
    </dgm:pt>
  </dgm:ptLst>
  <dgm:cxnLst>
    <dgm:cxn modelId="{B3261A13-EFF1-4698-B4D6-0366FE8F42E0}" srcId="{BFC8128C-3000-46A4-8111-7C90D4485529}" destId="{88334801-2998-4BAF-9E38-846DD0D5F087}" srcOrd="2" destOrd="0" parTransId="{968970EB-9B08-45FB-AD86-84F1A591BE75}" sibTransId="{24B7F1FA-250D-4C03-B566-3E0DB9347477}"/>
    <dgm:cxn modelId="{6A9B6B1D-A321-4158-A87B-CE6D2CF99A1F}" type="presOf" srcId="{88334801-2998-4BAF-9E38-846DD0D5F087}" destId="{E6BEC5E3-969F-4BE4-AD34-08F03B15A329}" srcOrd="0" destOrd="0" presId="urn:microsoft.com/office/officeart/2005/8/layout/hierarchy1"/>
    <dgm:cxn modelId="{AA093939-AF41-4969-9905-E85ABD6C6FE7}" type="presOf" srcId="{BFC8128C-3000-46A4-8111-7C90D4485529}" destId="{F28D24D4-C1FC-4B49-96C3-A51D83B41B44}" srcOrd="0" destOrd="0" presId="urn:microsoft.com/office/officeart/2005/8/layout/hierarchy1"/>
    <dgm:cxn modelId="{9FC0005F-6E1B-495A-B37A-8E2B7D080030}" srcId="{BFC8128C-3000-46A4-8111-7C90D4485529}" destId="{B6EB54A8-2EE8-40DF-AAA3-676F2D77CEF4}" srcOrd="3" destOrd="0" parTransId="{1F8D0476-A10D-499F-AFA6-1631B1ADB7C1}" sibTransId="{77DDAD10-7015-4D6B-B67B-40D69C0F5222}"/>
    <dgm:cxn modelId="{4B7E5970-2F36-4E83-AF77-F7B1F5CD4664}" srcId="{BFC8128C-3000-46A4-8111-7C90D4485529}" destId="{3094099C-163A-411C-9C18-80DCE7F4A321}" srcOrd="1" destOrd="0" parTransId="{922671A8-4F6D-43EC-8886-F05579A4DC86}" sibTransId="{9944A7BB-FE3A-4F1F-9183-EA62630ECAB9}"/>
    <dgm:cxn modelId="{66DDBE76-2094-48E7-AB34-FF7C86022E9C}" type="presOf" srcId="{7EE2DBB1-7D3D-4ABF-A659-A74AE36C34B3}" destId="{501B5223-AB7B-4C9A-8401-26B8532F7F77}" srcOrd="0" destOrd="0" presId="urn:microsoft.com/office/officeart/2005/8/layout/hierarchy1"/>
    <dgm:cxn modelId="{763629C6-2B9A-412B-B690-43E7B0ECEA67}" srcId="{BFC8128C-3000-46A4-8111-7C90D4485529}" destId="{7EE2DBB1-7D3D-4ABF-A659-A74AE36C34B3}" srcOrd="0" destOrd="0" parTransId="{4DA1B7AC-9C62-47A9-80BA-322D5590B735}" sibTransId="{866EF7CC-1E45-4B02-8C45-58B427AAF9E9}"/>
    <dgm:cxn modelId="{DAAF4CDE-DB1A-4BA9-B8DC-C600D4B6B1F1}" type="presOf" srcId="{3094099C-163A-411C-9C18-80DCE7F4A321}" destId="{C2977235-C783-4D7D-A0EB-A50FB271BB10}" srcOrd="0" destOrd="0" presId="urn:microsoft.com/office/officeart/2005/8/layout/hierarchy1"/>
    <dgm:cxn modelId="{3E77D8DE-D31C-4CE0-9E0C-8AC776F3685A}" type="presOf" srcId="{B6EB54A8-2EE8-40DF-AAA3-676F2D77CEF4}" destId="{F952C286-7ED2-43BD-9D48-F633382F5A7C}" srcOrd="0" destOrd="0" presId="urn:microsoft.com/office/officeart/2005/8/layout/hierarchy1"/>
    <dgm:cxn modelId="{4D22AEFA-D1FB-45E2-801E-0F6788CD3288}" type="presParOf" srcId="{F28D24D4-C1FC-4B49-96C3-A51D83B41B44}" destId="{0BC85887-C504-452F-AEFA-DBAA8E0A103E}" srcOrd="0" destOrd="0" presId="urn:microsoft.com/office/officeart/2005/8/layout/hierarchy1"/>
    <dgm:cxn modelId="{67F2FFED-3E52-4C6D-9F7B-84FC3AAD44D2}" type="presParOf" srcId="{0BC85887-C504-452F-AEFA-DBAA8E0A103E}" destId="{37BCC50D-F2BC-4E9E-AF40-DFA9D99D5D81}" srcOrd="0" destOrd="0" presId="urn:microsoft.com/office/officeart/2005/8/layout/hierarchy1"/>
    <dgm:cxn modelId="{3DFBD821-7B72-4334-94A9-EDB0F70E4823}" type="presParOf" srcId="{37BCC50D-F2BC-4E9E-AF40-DFA9D99D5D81}" destId="{9A77A444-7360-4397-8F36-AF6DAC2F1F59}" srcOrd="0" destOrd="0" presId="urn:microsoft.com/office/officeart/2005/8/layout/hierarchy1"/>
    <dgm:cxn modelId="{4F686BEE-BE38-4AAB-AAD4-5D1EDB7C28A5}" type="presParOf" srcId="{37BCC50D-F2BC-4E9E-AF40-DFA9D99D5D81}" destId="{501B5223-AB7B-4C9A-8401-26B8532F7F77}" srcOrd="1" destOrd="0" presId="urn:microsoft.com/office/officeart/2005/8/layout/hierarchy1"/>
    <dgm:cxn modelId="{B8CDF9ED-6A58-41B0-8B53-4950C52D40A4}" type="presParOf" srcId="{0BC85887-C504-452F-AEFA-DBAA8E0A103E}" destId="{5B3B2A0F-FE29-430C-A221-CFC045C00648}" srcOrd="1" destOrd="0" presId="urn:microsoft.com/office/officeart/2005/8/layout/hierarchy1"/>
    <dgm:cxn modelId="{F7BA6193-8979-4F22-8E68-56EA6A40CC89}" type="presParOf" srcId="{F28D24D4-C1FC-4B49-96C3-A51D83B41B44}" destId="{9AE19430-6DAA-4371-BAE6-58005235D8B7}" srcOrd="1" destOrd="0" presId="urn:microsoft.com/office/officeart/2005/8/layout/hierarchy1"/>
    <dgm:cxn modelId="{8DF41EA4-EEBF-439E-BEBD-9DF22DC9F413}" type="presParOf" srcId="{9AE19430-6DAA-4371-BAE6-58005235D8B7}" destId="{E74494A9-519C-4D8D-8606-A5B316AC162F}" srcOrd="0" destOrd="0" presId="urn:microsoft.com/office/officeart/2005/8/layout/hierarchy1"/>
    <dgm:cxn modelId="{4DDA1206-C2B3-4A5E-8618-719F0A27A2E8}" type="presParOf" srcId="{E74494A9-519C-4D8D-8606-A5B316AC162F}" destId="{F78978A4-295F-4F6B-AB51-DA1276C4A7AA}" srcOrd="0" destOrd="0" presId="urn:microsoft.com/office/officeart/2005/8/layout/hierarchy1"/>
    <dgm:cxn modelId="{FFD1C701-BECB-41F3-A64D-AB9DEBFE5DB7}" type="presParOf" srcId="{E74494A9-519C-4D8D-8606-A5B316AC162F}" destId="{C2977235-C783-4D7D-A0EB-A50FB271BB10}" srcOrd="1" destOrd="0" presId="urn:microsoft.com/office/officeart/2005/8/layout/hierarchy1"/>
    <dgm:cxn modelId="{929C32C0-D9CB-4A9D-9B87-D0F26EC37977}" type="presParOf" srcId="{9AE19430-6DAA-4371-BAE6-58005235D8B7}" destId="{9CBA8B58-6E1D-451B-8B10-6B9E99D75177}" srcOrd="1" destOrd="0" presId="urn:microsoft.com/office/officeart/2005/8/layout/hierarchy1"/>
    <dgm:cxn modelId="{013C5D43-C99B-4EFE-9DD9-519A23068D4D}" type="presParOf" srcId="{F28D24D4-C1FC-4B49-96C3-A51D83B41B44}" destId="{E15A39E9-2172-4742-9FEA-3337CAC7898F}" srcOrd="2" destOrd="0" presId="urn:microsoft.com/office/officeart/2005/8/layout/hierarchy1"/>
    <dgm:cxn modelId="{53F63147-4D27-435A-A374-EBD799D9E933}" type="presParOf" srcId="{E15A39E9-2172-4742-9FEA-3337CAC7898F}" destId="{03FA7C03-F1EE-42FC-91CC-F583C3E94047}" srcOrd="0" destOrd="0" presId="urn:microsoft.com/office/officeart/2005/8/layout/hierarchy1"/>
    <dgm:cxn modelId="{4CF27F6B-468B-4DDF-B4BB-310FE4C2ABB1}" type="presParOf" srcId="{03FA7C03-F1EE-42FC-91CC-F583C3E94047}" destId="{CBCFC709-86D1-4D36-8077-B1350A953BFB}" srcOrd="0" destOrd="0" presId="urn:microsoft.com/office/officeart/2005/8/layout/hierarchy1"/>
    <dgm:cxn modelId="{0D1CD5DA-401E-4B54-A59E-159BDE0DC787}" type="presParOf" srcId="{03FA7C03-F1EE-42FC-91CC-F583C3E94047}" destId="{E6BEC5E3-969F-4BE4-AD34-08F03B15A329}" srcOrd="1" destOrd="0" presId="urn:microsoft.com/office/officeart/2005/8/layout/hierarchy1"/>
    <dgm:cxn modelId="{065A4879-C468-4796-9DAE-46179280BCE0}" type="presParOf" srcId="{E15A39E9-2172-4742-9FEA-3337CAC7898F}" destId="{0805491A-0726-434D-8F99-322C7103EC45}" srcOrd="1" destOrd="0" presId="urn:microsoft.com/office/officeart/2005/8/layout/hierarchy1"/>
    <dgm:cxn modelId="{57A659B1-2CA9-48C4-BA75-2BDC3D04A5B2}" type="presParOf" srcId="{F28D24D4-C1FC-4B49-96C3-A51D83B41B44}" destId="{A059A0C0-E30B-4361-91B8-457FD7684CF3}" srcOrd="3" destOrd="0" presId="urn:microsoft.com/office/officeart/2005/8/layout/hierarchy1"/>
    <dgm:cxn modelId="{1E55C571-15DD-462D-94DA-049D7A94AE5F}" type="presParOf" srcId="{A059A0C0-E30B-4361-91B8-457FD7684CF3}" destId="{DECF59CC-C2C8-4451-90E2-F97C862DA15D}" srcOrd="0" destOrd="0" presId="urn:microsoft.com/office/officeart/2005/8/layout/hierarchy1"/>
    <dgm:cxn modelId="{24684818-31FD-4150-B7EE-6B356CC7BE5A}" type="presParOf" srcId="{DECF59CC-C2C8-4451-90E2-F97C862DA15D}" destId="{A3D29B84-5872-49C5-AE9C-03962D4A1263}" srcOrd="0" destOrd="0" presId="urn:microsoft.com/office/officeart/2005/8/layout/hierarchy1"/>
    <dgm:cxn modelId="{F2245F16-7A9E-4DD0-BADC-388C57234C39}" type="presParOf" srcId="{DECF59CC-C2C8-4451-90E2-F97C862DA15D}" destId="{F952C286-7ED2-43BD-9D48-F633382F5A7C}" srcOrd="1" destOrd="0" presId="urn:microsoft.com/office/officeart/2005/8/layout/hierarchy1"/>
    <dgm:cxn modelId="{3A44119C-475F-4FE5-B84E-1AE3F627AB3F}" type="presParOf" srcId="{A059A0C0-E30B-4361-91B8-457FD7684CF3}" destId="{86467E6A-EBB0-4B56-A302-4C4A186E2A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035C-E9DA-4812-AB8E-1EC7DFEF2164}">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9EA542-5C74-4487-8AD8-17983CC89B66}">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The API service (SDNAPI.exe) is the service that provides the northbound entry point to the NC</a:t>
          </a:r>
          <a:endParaRPr lang="en-US" sz="2000" kern="1200"/>
        </a:p>
      </dsp:txBody>
      <dsp:txXfrm>
        <a:off x="367179" y="1134350"/>
        <a:ext cx="2725484" cy="1692249"/>
      </dsp:txXfrm>
    </dsp:sp>
    <dsp:sp modelId="{319C5E64-3235-4969-BC66-AF08B10A4C8F}">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0ABD63-2B5E-45EB-B059-4DC4EE6EED07}">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Every REST or Powershell client will end up calling this service</a:t>
          </a:r>
          <a:endParaRPr lang="en-US" sz="2000" kern="1200"/>
        </a:p>
      </dsp:txBody>
      <dsp:txXfrm>
        <a:off x="3827022" y="1134350"/>
        <a:ext cx="2725484" cy="1692249"/>
      </dsp:txXfrm>
    </dsp:sp>
    <dsp:sp modelId="{013C8D38-84E5-4E6C-BC75-5F759D7FAD53}">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C94458-4CD3-46AF-8D25-4A628405C524}">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Requests are rerouted to the appropriate NC service for handling</a:t>
          </a:r>
          <a:endParaRPr lang="en-US" sz="2000" kern="1200"/>
        </a:p>
      </dsp:txBody>
      <dsp:txXfrm>
        <a:off x="7286865" y="1134350"/>
        <a:ext cx="2725484" cy="16922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29B84-5872-49C5-AE9C-03962D4A1263}">
      <dsp:nvSpPr>
        <dsp:cNvPr id="0" name=""/>
        <dsp:cNvSpPr/>
      </dsp:nvSpPr>
      <dsp:spPr>
        <a:xfrm>
          <a:off x="1228"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2C286-7ED2-43BD-9D48-F633382F5A7C}">
      <dsp:nvSpPr>
        <dsp:cNvPr id="0" name=""/>
        <dsp:cNvSpPr/>
      </dsp:nvSpPr>
      <dsp:spPr>
        <a:xfrm>
          <a:off x="480397"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n-lt"/>
            </a:rPr>
            <a:t>Automatically creates backups of Network Controller.</a:t>
          </a:r>
        </a:p>
      </dsp:txBody>
      <dsp:txXfrm>
        <a:off x="560603" y="769660"/>
        <a:ext cx="4152105" cy="2578036"/>
      </dsp:txXfrm>
    </dsp:sp>
    <dsp:sp modelId="{D02872E2-7661-4748-A5F1-2566F540ED02}">
      <dsp:nvSpPr>
        <dsp:cNvPr id="0" name=""/>
        <dsp:cNvSpPr/>
      </dsp:nvSpPr>
      <dsp:spPr>
        <a:xfrm>
          <a:off x="5272083"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14C91-096B-417D-9EF1-600BDA5AE333}">
      <dsp:nvSpPr>
        <dsp:cNvPr id="0" name=""/>
        <dsp:cNvSpPr/>
      </dsp:nvSpPr>
      <dsp:spPr>
        <a:xfrm>
          <a:off x="5751251"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n-lt"/>
            </a:rPr>
            <a:t>Orchestrates the restore of databases and other properties related to Service Fabric.</a:t>
          </a:r>
        </a:p>
      </dsp:txBody>
      <dsp:txXfrm>
        <a:off x="5831457" y="769660"/>
        <a:ext cx="4152105" cy="25780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CCEAF-0D75-4504-A78C-2DF3FCFF5CA4}">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0D2F51-CC57-4A95-9053-E3C01C0A87AB}">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update service monitors for new application packages under C:\Windows\NetworkController</a:t>
          </a:r>
        </a:p>
      </dsp:txBody>
      <dsp:txXfrm>
        <a:off x="367179" y="1134350"/>
        <a:ext cx="2725484" cy="1692249"/>
      </dsp:txXfrm>
    </dsp:sp>
    <dsp:sp modelId="{36BF1E7A-4114-43A4-B7FD-12AD203DDDA6}">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C17E1-8729-4B7F-BDEC-E2ED5E5095AB}">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When update package is detected, will initiate an update of the Service Fabric application if auto-updates are enabled (enabled by default)</a:t>
          </a:r>
        </a:p>
      </dsp:txBody>
      <dsp:txXfrm>
        <a:off x="3827022" y="1134350"/>
        <a:ext cx="2725484" cy="1692249"/>
      </dsp:txXfrm>
    </dsp:sp>
    <dsp:sp modelId="{79D89EDA-FFC0-4AD1-862A-474261CE8AC9}">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AF1613-3B05-4D5B-9FA8-5127C469B27A}">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NetworkController application packages are included as part of Windows Update</a:t>
          </a:r>
        </a:p>
      </dsp:txBody>
      <dsp:txXfrm>
        <a:off x="7286865" y="1134350"/>
        <a:ext cx="2725484" cy="1692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09AE6-DB80-4995-A14F-6B387954227F}">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86B45-64BE-4CDF-A627-A233E07C97AC}">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VNET Service Module and vSwitch Service Module operate under the VSM service</a:t>
          </a:r>
        </a:p>
      </dsp:txBody>
      <dsp:txXfrm>
        <a:off x="276038" y="1312886"/>
        <a:ext cx="2027079" cy="1258610"/>
      </dsp:txXfrm>
    </dsp:sp>
    <dsp:sp modelId="{226973DB-F2F6-4455-AD75-52AC662321B4}">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6561F-C8F7-4F45-9593-C1B1A99FB27E}">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Leverages WCF for inter-service communication</a:t>
          </a:r>
          <a:endParaRPr lang="en-US" sz="1500" kern="1200"/>
        </a:p>
      </dsp:txBody>
      <dsp:txXfrm>
        <a:off x="2849296" y="1312886"/>
        <a:ext cx="2027079" cy="1258610"/>
      </dsp:txXfrm>
    </dsp:sp>
    <dsp:sp modelId="{5B84EEC5-36D0-4EC1-8E87-4B531EA9152C}">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49BF0-A184-4A17-8781-E3F4DADAC66E}">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OVSDB hardware_vtep schema is extended for HNV purposes, and this is called MS_VTEP</a:t>
          </a:r>
          <a:endParaRPr lang="en-US" sz="1500" kern="1200"/>
        </a:p>
      </dsp:txBody>
      <dsp:txXfrm>
        <a:off x="5422554" y="1312886"/>
        <a:ext cx="2027079" cy="1258610"/>
      </dsp:txXfrm>
    </dsp:sp>
    <dsp:sp modelId="{92636EE7-C37C-46DB-B781-DCAFF42CF648}">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C55AE-F04C-4BA3-BB05-C9F59A944C04}">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VNET will use OVSDB protocol and MS_VTEP schema to manage first party devices.</a:t>
          </a:r>
          <a:endParaRPr lang="en-US" sz="1500" kern="1200"/>
        </a:p>
      </dsp:txBody>
      <dsp:txXfrm>
        <a:off x="7995813" y="1312886"/>
        <a:ext cx="2027079" cy="1258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09AE6-DB80-4995-A14F-6B387954227F}">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86B45-64BE-4CDF-A627-A233E07C97AC}">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Controls and manages firewall rules (</a:t>
          </a:r>
          <a:r>
            <a:rPr lang="en-US" sz="1400" kern="1200" baseline="0" err="1"/>
            <a:t>AccessControlLists</a:t>
          </a:r>
          <a:r>
            <a:rPr lang="en-US" sz="1400" kern="1200" baseline="0"/>
            <a:t>)</a:t>
          </a:r>
        </a:p>
        <a:p>
          <a:pPr marL="0" lvl="0" indent="0" algn="ctr" defTabSz="622300">
            <a:lnSpc>
              <a:spcPct val="90000"/>
            </a:lnSpc>
            <a:spcBef>
              <a:spcPct val="0"/>
            </a:spcBef>
            <a:spcAft>
              <a:spcPct val="35000"/>
            </a:spcAft>
            <a:buNone/>
          </a:pPr>
          <a:endParaRPr lang="en-US" sz="1400" kern="1200" baseline="0"/>
        </a:p>
      </dsp:txBody>
      <dsp:txXfrm>
        <a:off x="276038" y="1312886"/>
        <a:ext cx="2027079" cy="1258610"/>
      </dsp:txXfrm>
    </dsp:sp>
    <dsp:sp modelId="{226973DB-F2F6-4455-AD75-52AC662321B4}">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6561F-C8F7-4F45-9593-C1B1A99FB27E}">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Pushes rules down to the host, which will translate to VFP rules on the host</a:t>
          </a:r>
        </a:p>
        <a:p>
          <a:pPr marL="0" lvl="0" indent="0" algn="ctr" defTabSz="622300">
            <a:lnSpc>
              <a:spcPct val="90000"/>
            </a:lnSpc>
            <a:spcBef>
              <a:spcPct val="0"/>
            </a:spcBef>
            <a:spcAft>
              <a:spcPct val="35000"/>
            </a:spcAft>
            <a:buNone/>
          </a:pPr>
          <a:endParaRPr lang="en-US" sz="1400" kern="1200"/>
        </a:p>
      </dsp:txBody>
      <dsp:txXfrm>
        <a:off x="2849296" y="1312886"/>
        <a:ext cx="2027079" cy="1258610"/>
      </dsp:txXfrm>
    </dsp:sp>
    <dsp:sp modelId="{5B84EEC5-36D0-4EC1-8E87-4B531EA9152C}">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49BF0-A184-4A17-8781-E3F4DADAC66E}">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Applies ACL Policy to Virtual Network objects (Network Interface, Subnets)</a:t>
          </a:r>
        </a:p>
      </dsp:txBody>
      <dsp:txXfrm>
        <a:off x="5422554" y="1312886"/>
        <a:ext cx="2027079" cy="1258610"/>
      </dsp:txXfrm>
    </dsp:sp>
    <dsp:sp modelId="{92636EE7-C37C-46DB-B781-DCAFF42CF648}">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C55AE-F04C-4BA3-BB05-C9F59A944C04}">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Applies ACL Policy to Logical Network objects (Network Interface)</a:t>
          </a:r>
        </a:p>
      </dsp:txBody>
      <dsp:txXfrm>
        <a:off x="7995813" y="1312886"/>
        <a:ext cx="2027079" cy="1258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43F50-E021-4B82-9033-E2F7F4D264C5}">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CF6F6-DF05-48AB-8683-3851BAC8765B}">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SI was initially developed to apply VFP Policy for Service Insertion (aka Service Chaining). </a:t>
          </a:r>
          <a:endParaRPr lang="en-US" sz="1500" kern="1200"/>
        </a:p>
      </dsp:txBody>
      <dsp:txXfrm>
        <a:off x="367179" y="1134350"/>
        <a:ext cx="2725484" cy="1692249"/>
      </dsp:txXfrm>
    </dsp:sp>
    <dsp:sp modelId="{D441F16B-9ECA-4433-BCB0-BC011DD27DF7}">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59623-C3ED-48B3-B85A-B8D89EECDADD}">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Azure then developed a feature called User Defined Routes and SDNSI was inconsistent. All other features were moved to other services to be consistent with Azure.</a:t>
          </a:r>
          <a:endParaRPr lang="en-US" sz="1500" kern="1200"/>
        </a:p>
      </dsp:txBody>
      <dsp:txXfrm>
        <a:off x="3827022" y="1134350"/>
        <a:ext cx="2725484" cy="1692249"/>
      </dsp:txXfrm>
    </dsp:sp>
    <dsp:sp modelId="{A2076458-C5FB-4544-8F8D-70FCC04BBAE8}">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D94F8-1BF9-4199-8D0B-9C7DC301D4CC}">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Port Mirroring is the only feature that still has dependency with Service Insertion</a:t>
          </a:r>
          <a:endParaRPr lang="en-US" sz="1500" kern="1200"/>
        </a:p>
      </dsp:txBody>
      <dsp:txXfrm>
        <a:off x="7286865" y="1134350"/>
        <a:ext cx="2725484" cy="16922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BB9EF-6262-44BF-A439-C892E74F0469}">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8894C-28F9-4E9D-85C5-8CC8D87A0D43}">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SLB Network Manager is hosted as part of the SDNCTLR service</a:t>
          </a:r>
        </a:p>
      </dsp:txBody>
      <dsp:txXfrm>
        <a:off x="276038" y="1312886"/>
        <a:ext cx="2027079" cy="1258610"/>
      </dsp:txXfrm>
    </dsp:sp>
    <dsp:sp modelId="{5D8179A5-B412-452E-9112-113FF32FE8FD}">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A1B5F-78DB-4E74-AD4D-3385D092B553}">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Implements core framework of the network controller application</a:t>
          </a:r>
        </a:p>
      </dsp:txBody>
      <dsp:txXfrm>
        <a:off x="2849296" y="1312886"/>
        <a:ext cx="2027079" cy="1258610"/>
      </dsp:txXfrm>
    </dsp:sp>
    <dsp:sp modelId="{ED0F0600-1EB1-49FE-9DFC-BA31F1766954}">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0E2B6D-745F-4920-95C5-E4B237D7A779}">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Responsible for configuration of settings such as diagnostic logging on network elements</a:t>
          </a:r>
          <a:endParaRPr lang="en-US" sz="1400" kern="1200"/>
        </a:p>
      </dsp:txBody>
      <dsp:txXfrm>
        <a:off x="5422554" y="1312886"/>
        <a:ext cx="2027079" cy="1258610"/>
      </dsp:txXfrm>
    </dsp:sp>
    <dsp:sp modelId="{2EAF5629-361C-48D1-9FF3-AFA850320530}">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181440-C41F-4B99-81B4-64EF0EC6A675}">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Provides service registry of services within NC and libraries for services to communicate with each other</a:t>
          </a:r>
          <a:endParaRPr lang="en-US" sz="1400" kern="1200"/>
        </a:p>
      </dsp:txBody>
      <dsp:txXfrm>
        <a:off x="7995813" y="1312886"/>
        <a:ext cx="2027079" cy="1258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7A444-7360-4397-8F36-AF6DAC2F1F59}">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1B5223-AB7B-4C9A-8401-26B8532F7F77}">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The SLB service (SDNSLBM.exe) is the service that manages the SLBs that are deployed in the NC environment.</a:t>
          </a:r>
          <a:endParaRPr lang="en-US" sz="1700" kern="1200"/>
        </a:p>
      </dsp:txBody>
      <dsp:txXfrm>
        <a:off x="367179" y="1134350"/>
        <a:ext cx="2725484" cy="1692249"/>
      </dsp:txXfrm>
    </dsp:sp>
    <dsp:sp modelId="{4BEE3AB1-C26A-41CB-B0E9-EE235C293164}">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42AE91-4AFF-412F-8E49-37C5CC89BA9F}">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SLBM receive goal state from the Load Balancer Engine (LBE) distribute it to all MUX instance’s over WCF</a:t>
          </a:r>
          <a:endParaRPr lang="en-US" sz="1700" kern="1200"/>
        </a:p>
      </dsp:txBody>
      <dsp:txXfrm>
        <a:off x="3827022" y="1134350"/>
        <a:ext cx="2725484" cy="1692249"/>
      </dsp:txXfrm>
    </dsp:sp>
    <dsp:sp modelId="{F78978A4-295F-4F6B-AB51-DA1276C4A7AA}">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77235-C783-4D7D-A0EB-A50FB271BB10}">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Connects to SLB Host Agent which resides on server (hypervisor) using SSL/TLS over TCP to push LB and NAT configurations</a:t>
          </a:r>
          <a:endParaRPr lang="en-US" sz="1700" kern="1200"/>
        </a:p>
      </dsp:txBody>
      <dsp:txXfrm>
        <a:off x="7286865" y="1134350"/>
        <a:ext cx="2725484" cy="16922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B996-B845-4CCE-9263-C74C88ADEAE6}">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250D2-2343-4C46-BF45-47C02AC86DE4}">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Handles deployment of the gateway pools</a:t>
          </a:r>
          <a:endParaRPr lang="en-US" sz="1500" kern="1200"/>
        </a:p>
      </dsp:txBody>
      <dsp:txXfrm>
        <a:off x="276038" y="1312886"/>
        <a:ext cx="2027079" cy="1258610"/>
      </dsp:txXfrm>
    </dsp:sp>
    <dsp:sp modelId="{7021454B-3A4F-4979-81ED-454AC0DB03CB}">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A2B71-EAAA-4CD6-A03E-A19826E529B7}">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Pushes configuration of tenant connections on each gateway</a:t>
          </a:r>
          <a:endParaRPr lang="en-US" sz="1500" kern="1200"/>
        </a:p>
      </dsp:txBody>
      <dsp:txXfrm>
        <a:off x="2849296" y="1312886"/>
        <a:ext cx="2027079" cy="1258610"/>
      </dsp:txXfrm>
    </dsp:sp>
    <dsp:sp modelId="{7332D5E0-FC5B-442B-9820-E594F1F67FDB}">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AB589-039A-4D83-882A-6B05BB7171A5}">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Switches network traffic flows to standby gateway in event of gateway failure</a:t>
          </a:r>
          <a:endParaRPr lang="en-US" sz="1500" kern="1200"/>
        </a:p>
      </dsp:txBody>
      <dsp:txXfrm>
        <a:off x="5422554" y="1312886"/>
        <a:ext cx="2027079" cy="1258610"/>
      </dsp:txXfrm>
    </dsp:sp>
    <dsp:sp modelId="{341765F2-9D57-48FB-B11D-3AA167CAB109}">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E62DB-856A-41C1-809E-A4384A558133}">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Push goal state and configuration changes directly to RAS Gateway VMs, using WMI</a:t>
          </a:r>
          <a:endParaRPr lang="en-US" sz="1500" kern="1200"/>
        </a:p>
      </dsp:txBody>
      <dsp:txXfrm>
        <a:off x="7995813" y="1312886"/>
        <a:ext cx="2027079" cy="12586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B996-B845-4CCE-9263-C74C88ADEAE6}">
      <dsp:nvSpPr>
        <dsp:cNvPr id="0" name=""/>
        <dsp:cNvSpPr/>
      </dsp:nvSpPr>
      <dsp:spPr>
        <a:xfrm>
          <a:off x="1228"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250D2-2343-4C46-BF45-47C02AC86DE4}">
      <dsp:nvSpPr>
        <dsp:cNvPr id="0" name=""/>
        <dsp:cNvSpPr/>
      </dsp:nvSpPr>
      <dsp:spPr>
        <a:xfrm>
          <a:off x="480397"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Controls the logical network resources</a:t>
          </a:r>
        </a:p>
      </dsp:txBody>
      <dsp:txXfrm>
        <a:off x="560603" y="769660"/>
        <a:ext cx="4152105" cy="2578036"/>
      </dsp:txXfrm>
    </dsp:sp>
    <dsp:sp modelId="{7021454B-3A4F-4979-81ED-454AC0DB03CB}">
      <dsp:nvSpPr>
        <dsp:cNvPr id="0" name=""/>
        <dsp:cNvSpPr/>
      </dsp:nvSpPr>
      <dsp:spPr>
        <a:xfrm>
          <a:off x="5272083"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A2B71-EAAA-4CD6-A03E-A19826E529B7}">
      <dsp:nvSpPr>
        <dsp:cNvPr id="0" name=""/>
        <dsp:cNvSpPr/>
      </dsp:nvSpPr>
      <dsp:spPr>
        <a:xfrm>
          <a:off x="5751251"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Provides capabilities to talk to physical switches</a:t>
          </a:r>
        </a:p>
      </dsp:txBody>
      <dsp:txXfrm>
        <a:off x="5831457" y="769660"/>
        <a:ext cx="4152105" cy="25780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7A444-7360-4397-8F36-AF6DAC2F1F59}">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1B5223-AB7B-4C9A-8401-26B8532F7F77}">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Updates credentials (certificates) on the servers.</a:t>
          </a:r>
        </a:p>
      </dsp:txBody>
      <dsp:txXfrm>
        <a:off x="276038" y="1312886"/>
        <a:ext cx="2027079" cy="1258610"/>
      </dsp:txXfrm>
    </dsp:sp>
    <dsp:sp modelId="{F78978A4-295F-4F6B-AB51-DA1276C4A7AA}">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77235-C783-4D7D-A0EB-A50FB271BB10}">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Assists with upgrades for Service Fabric deployments of Network Controller.</a:t>
          </a:r>
        </a:p>
      </dsp:txBody>
      <dsp:txXfrm>
        <a:off x="2849296" y="1312886"/>
        <a:ext cx="2027079" cy="1258610"/>
      </dsp:txXfrm>
    </dsp:sp>
    <dsp:sp modelId="{CBCFC709-86D1-4D36-8077-B1350A953BFB}">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BEC5E3-969F-4BE4-AD34-08F03B15A329}">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Purges floating IP when SDNAPI is no longer on the primary node.</a:t>
          </a:r>
        </a:p>
      </dsp:txBody>
      <dsp:txXfrm>
        <a:off x="5422554" y="1312886"/>
        <a:ext cx="2027079" cy="1258610"/>
      </dsp:txXfrm>
    </dsp:sp>
    <dsp:sp modelId="{A3D29B84-5872-49C5-AE9C-03962D4A1263}">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2C286-7ED2-43BD-9D48-F633382F5A7C}">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Updates HTTPs bindings.</a:t>
          </a:r>
        </a:p>
      </dsp:txBody>
      <dsp:txXfrm>
        <a:off x="7995813" y="1312886"/>
        <a:ext cx="2027079" cy="12586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azure/service-fabric/service-fabric-concepts-stat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dotnet/framework/wcf/whats-wc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powershell/module/networkcontroller/new-networkcontrollernodeobjec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dotnet/framework/wcf/how-to-secure-a-service-with-windows-credential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learn.microsoft.com/en-us/dotnet/framework/wcf/feature-details/how-to-secure-a-service-with-an-x-509-certifica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openspecs/windows_protocols/ms-ncnbi/d2a6f7c9-563f-40aa-94f7-9bf89fb79b8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openspecs/windows_protocols/ms-ncnbi/5f610f11-cf87-45ee-8d92-c632ea42e5d9#gt_8456ee36-037f-4330-ac45-13ea3fefdb89"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openspecs/windows_protocols/ms-ncnbi/5f610f11-cf87-45ee-8d92-c632ea42e5d9#gt_7c4f81c3-2e19-4c95-ab8d-45721da01d2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openspecs/windows_protocols/ms-ncnbi/6dbabf43-0fcd-439c-81e2-7eb794f7c14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powershell/module/networkcontroller/install-networkcontroll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powershell/module/networkcontroller/install-networkcontroll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en-us/powershell/module/networkcontroller/Set-NetworkControll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learn.microsoft.com/en-us/windows-server/networking/sdn/manage/use-network-virtual-appliances-on-a-vn#example-port-mirrorin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service-fabric/service-fabric-concepts-reconfigur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learn.microsoft.com/en-us/azure/service-fabric/service-fabric-availability-services" TargetMode="External"/><Relationship Id="rId4" Type="http://schemas.openxmlformats.org/officeDocument/2006/relationships/hyperlink" Target="https://learn.microsoft.com/en-us/azure/service-fabric/service-fabric-concepts-replica-lifecyc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Individual machine failures (either within the VM or in the hardware or software hosting it within a fault domain) pose no risk on their own. Service Fabric will typically detect the failure within seconds and respond accordingly based on the state of the cluster. For instance, if the node was hosting the primary replicas for a partition, a new primary will be elected from the partition's secondary replicas. When a failed machine is back online, it will rejoin the cluster automatically and once again take on its share of the workload.</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11</a:t>
            </a:fld>
            <a:endParaRPr lang="en-US"/>
          </a:p>
        </p:txBody>
      </p:sp>
    </p:spTree>
    <p:extLst>
      <p:ext uri="{BB962C8B-B14F-4D97-AF65-F5344CB8AC3E}">
        <p14:creationId xmlns:p14="http://schemas.microsoft.com/office/powerpoint/2010/main" val="3456662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MinReplicaSetSize</a:t>
            </a:r>
            <a:r>
              <a:rPr lang="en-US"/>
              <a:t> of 3 is the smallest number recommended for production services. With a </a:t>
            </a:r>
            <a:r>
              <a:rPr lang="en-US" err="1"/>
              <a:t>TargetReplicaSetSize</a:t>
            </a:r>
            <a:r>
              <a:rPr lang="en-US"/>
              <a:t> of 3 (one primary and two </a:t>
            </a:r>
            <a:r>
              <a:rPr lang="en-US" err="1"/>
              <a:t>ActiveSecondary</a:t>
            </a:r>
            <a:r>
              <a:rPr lang="en-US"/>
              <a:t>), a hardware failure during an upgrade (two replicas down) will result in quorum loss and your service will become read-only. </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12</a:t>
            </a:fld>
            <a:endParaRPr lang="en-US"/>
          </a:p>
        </p:txBody>
      </p:sp>
    </p:spTree>
    <p:extLst>
      <p:ext uri="{BB962C8B-B14F-4D97-AF65-F5344CB8AC3E}">
        <p14:creationId xmlns:p14="http://schemas.microsoft.com/office/powerpoint/2010/main" val="73387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Fabric services can be either stateful or stateless. A stateless service is an application service that does not have a </a:t>
            </a:r>
            <a:r>
              <a:rPr lang="en-US">
                <a:hlinkClick r:id="rId3"/>
              </a:rPr>
              <a:t>local state</a:t>
            </a:r>
            <a:r>
              <a:rPr lang="en-US"/>
              <a:t> that needs to be highly available or reliable.</a:t>
            </a:r>
          </a:p>
          <a:p>
            <a:endParaRPr lang="en-US"/>
          </a:p>
          <a:p>
            <a:r>
              <a:rPr lang="en-US"/>
              <a:t>Creating a stateless service requires defining an </a:t>
            </a:r>
            <a:r>
              <a:rPr lang="en-US" err="1"/>
              <a:t>InstanceCount</a:t>
            </a:r>
            <a:r>
              <a:rPr lang="en-US"/>
              <a:t>. The instance count defines the number of instances of the stateless service's application logic that should be running in the cluster. Increasing the number of instances is the recommended way of scaling out a stateless service.</a:t>
            </a:r>
            <a:endParaRPr lang="en-US">
              <a:cs typeface="Calibri"/>
            </a:endParaRPr>
          </a:p>
          <a:p>
            <a:endParaRPr lang="en-US"/>
          </a:p>
          <a:p>
            <a:r>
              <a:rPr lang="en-US"/>
              <a:t>When an instance of a stateless named-service fails, a new instance is created on an eligible node in the cluster. For example, a stateless service instance might fail on Node1 and be re-created on Node5.</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a:p>
        </p:txBody>
      </p:sp>
    </p:spTree>
    <p:extLst>
      <p:ext uri="{BB962C8B-B14F-4D97-AF65-F5344CB8AC3E}">
        <p14:creationId xmlns:p14="http://schemas.microsoft.com/office/powerpoint/2010/main" val="1383608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Controller supports authentication, authorization, and encryption for communication between Network Controller nodes. The communication is over </a:t>
            </a:r>
            <a:r>
              <a:rPr lang="en-US">
                <a:hlinkClick r:id="rId3"/>
              </a:rPr>
              <a:t>Windows Communication Foundation</a:t>
            </a:r>
            <a:r>
              <a:rPr lang="en-US"/>
              <a:t> (WCF) and TCP.</a:t>
            </a:r>
          </a:p>
          <a:p>
            <a:r>
              <a:rPr lang="en-US"/>
              <a:t>You can configure this mode with the </a:t>
            </a:r>
            <a:r>
              <a:rPr lang="en-US" err="1"/>
              <a:t>ClusterAuthentication</a:t>
            </a:r>
            <a:r>
              <a:rPr lang="en-US"/>
              <a:t> parameter of the Install-</a:t>
            </a:r>
            <a:r>
              <a:rPr lang="en-US" err="1"/>
              <a:t>NetworkControllerCluster</a:t>
            </a:r>
            <a:r>
              <a:rPr lang="en-US"/>
              <a:t> Windows PowerShell command.</a:t>
            </a:r>
          </a:p>
          <a:p>
            <a:endParaRPr lang="en-US"/>
          </a:p>
          <a:p>
            <a:r>
              <a:rPr lang="en-US"/>
              <a:t>When you configure authentication for Network Controller Cluster communication, you allow Network Controller cluster nodes to verify the identity of the other nodes with which they are communicating.</a:t>
            </a:r>
          </a:p>
          <a:p>
            <a:r>
              <a:rPr lang="en-US"/>
              <a:t>Network Controller supports the following three modes of authentication between Network Controller nodes.</a:t>
            </a:r>
          </a:p>
          <a:p>
            <a:r>
              <a:rPr lang="en-US"/>
              <a:t> Note</a:t>
            </a:r>
          </a:p>
          <a:p>
            <a:r>
              <a:rPr lang="en-US"/>
              <a:t>If you deploy Network Controller by using SCVMM, only Kerberos mode is supported.</a:t>
            </a:r>
          </a:p>
          <a:p>
            <a:pPr marL="342900" indent="-342900">
              <a:buAutoNum type="arabicPeriod"/>
            </a:pPr>
            <a:r>
              <a:rPr lang="en-US" b="1"/>
              <a:t>Kerberos</a:t>
            </a:r>
            <a:r>
              <a:rPr lang="en-US"/>
              <a:t>. You can use Kerberos authentication when all Network Controller cluster nodes are joined to an Active Directory domain, with domain accounts used for authentication.</a:t>
            </a:r>
          </a:p>
          <a:p>
            <a:pPr marL="342900" indent="-342900">
              <a:buAutoNum type="arabicPeriod"/>
            </a:pPr>
            <a:r>
              <a:rPr lang="en-US" b="1"/>
              <a:t>X509</a:t>
            </a:r>
            <a:r>
              <a:rPr lang="en-US"/>
              <a:t>. X509 is certificate-based authentication. You can use X509 authentication when Network Controller cluster nodes are not joined to an Active Directory domain. To use X509, you must enroll certificates to all Network Controller cluster nodes, and all nodes must trust the certificates. In addition, the subject name of the certificate that is enrolled on each node must be the same as the DNS name of the node.</a:t>
            </a:r>
          </a:p>
          <a:p>
            <a:pPr marL="342900" indent="-342900">
              <a:buAutoNum type="arabicPeriod"/>
            </a:pPr>
            <a:r>
              <a:rPr lang="en-US" b="1"/>
              <a:t>None</a:t>
            </a:r>
            <a:r>
              <a:rPr lang="en-US"/>
              <a:t>. When you choose this mode, there is no authentication performed between Network Controller nodes. This mode is provided only for testing purposes and is not recommended for use in a production environment.</a:t>
            </a:r>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14</a:t>
            </a:fld>
            <a:endParaRPr lang="en-US"/>
          </a:p>
        </p:txBody>
      </p:sp>
    </p:spTree>
    <p:extLst>
      <p:ext uri="{BB962C8B-B14F-4D97-AF65-F5344CB8AC3E}">
        <p14:creationId xmlns:p14="http://schemas.microsoft.com/office/powerpoint/2010/main" val="240338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configure authorization for Network Controller Cluster communication, you allow Network Controller cluster nodes to verify that the nodes with which they are communicating are trusted and have permission to participate in the communication.</a:t>
            </a:r>
          </a:p>
          <a:p>
            <a:r>
              <a:rPr lang="en-US"/>
              <a:t>For each of the authentication modes supported by Network Controller, the following authorization methods are used.</a:t>
            </a:r>
          </a:p>
          <a:p>
            <a:pPr marL="342900" indent="-342900">
              <a:buAutoNum type="arabicPeriod"/>
            </a:pPr>
            <a:r>
              <a:rPr lang="en-US" b="1"/>
              <a:t>Kerberos</a:t>
            </a:r>
            <a:r>
              <a:rPr lang="en-US"/>
              <a:t>. Network Controller nodes accept communication requests only from other Network Controller machine accounts. You can configure these accounts when you deploy Network Controller by using the </a:t>
            </a:r>
            <a:r>
              <a:rPr lang="en-US" b="1"/>
              <a:t>Name</a:t>
            </a:r>
            <a:r>
              <a:rPr lang="en-US"/>
              <a:t> parameter of the </a:t>
            </a:r>
            <a:r>
              <a:rPr lang="en-US">
                <a:hlinkClick r:id="rId3"/>
              </a:rPr>
              <a:t>New-</a:t>
            </a:r>
            <a:r>
              <a:rPr lang="en-US" err="1">
                <a:hlinkClick r:id="rId3"/>
              </a:rPr>
              <a:t>NetworkControllerNodeObject</a:t>
            </a:r>
            <a:r>
              <a:rPr lang="en-US"/>
              <a:t> Windows PowerShell command.</a:t>
            </a:r>
          </a:p>
          <a:p>
            <a:pPr marL="342900" indent="-342900">
              <a:buAutoNum type="arabicPeriod"/>
            </a:pPr>
            <a:r>
              <a:rPr lang="en-US" b="1"/>
              <a:t>X509</a:t>
            </a:r>
            <a:r>
              <a:rPr lang="en-US"/>
              <a:t>. </a:t>
            </a:r>
            <a:endParaRPr lang="en-US">
              <a:cs typeface="Calibri"/>
            </a:endParaRPr>
          </a:p>
          <a:p>
            <a:pPr marL="342900" indent="-342900">
              <a:buAutoNum type="arabicPeriod"/>
            </a:pPr>
            <a:r>
              <a:rPr lang="en-US" b="1"/>
              <a:t>None</a:t>
            </a:r>
            <a:r>
              <a:rPr lang="en-US"/>
              <a:t>. When you choose this mode, there is no authorization performed between Network Controller nodes. This mode is provided only for testing purposes, and is not recommended for use in a production environment.</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15</a:t>
            </a:fld>
            <a:endParaRPr lang="en-US"/>
          </a:p>
        </p:txBody>
      </p:sp>
    </p:spTree>
    <p:extLst>
      <p:ext uri="{BB962C8B-B14F-4D97-AF65-F5344CB8AC3E}">
        <p14:creationId xmlns:p14="http://schemas.microsoft.com/office/powerpoint/2010/main" val="371044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between Network Controller nodes is encrypted using WCF Transport level encryption. This form of encryption is used when the authentication and authorization methods are either Kerberos or X509 certificates. For more information, see the following topics.</a:t>
            </a:r>
          </a:p>
          <a:p>
            <a:pPr marL="285750" indent="-285750">
              <a:buFont typeface="Arial,Sans-Serif"/>
              <a:buChar char="•"/>
            </a:pPr>
            <a:r>
              <a:rPr lang="en-US">
                <a:hlinkClick r:id="rId3"/>
              </a:rPr>
              <a:t>How to: Secure a Service with Windows Credentials</a:t>
            </a:r>
            <a:endParaRPr lang="en-US"/>
          </a:p>
          <a:p>
            <a:pPr marL="285750" indent="-285750">
              <a:buFont typeface="Arial,Sans-Serif"/>
              <a:buChar char="•"/>
            </a:pPr>
            <a:r>
              <a:rPr lang="en-US">
                <a:hlinkClick r:id="rId4"/>
              </a:rPr>
              <a:t>How to: Secure a Service with X.509 Certificates</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16</a:t>
            </a:fld>
            <a:endParaRPr lang="en-US"/>
          </a:p>
        </p:txBody>
      </p:sp>
    </p:spTree>
    <p:extLst>
      <p:ext uri="{BB962C8B-B14F-4D97-AF65-F5344CB8AC3E}">
        <p14:creationId xmlns:p14="http://schemas.microsoft.com/office/powerpoint/2010/main" val="371375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18</a:t>
            </a:fld>
            <a:endParaRPr lang="en-US"/>
          </a:p>
        </p:txBody>
      </p:sp>
    </p:spTree>
    <p:extLst>
      <p:ext uri="{BB962C8B-B14F-4D97-AF65-F5344CB8AC3E}">
        <p14:creationId xmlns:p14="http://schemas.microsoft.com/office/powerpoint/2010/main" val="931484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11500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Network Controller control plane capabilities are exposed up to management applications (such as SCVMM, WAC, WAP/NRP, and SCOM) through a </a:t>
            </a:r>
            <a:r>
              <a:rPr lang="en-US" err="1"/>
              <a:t>NorthBound</a:t>
            </a:r>
            <a:r>
              <a:rPr lang="en-US"/>
              <a:t> interface (NBI). </a:t>
            </a:r>
          </a:p>
          <a:p>
            <a:endParaRPr lang="en-US"/>
          </a:p>
          <a:p>
            <a:r>
              <a:rPr lang="en-US"/>
              <a:t>The NBI is a RESTful API using JSON as the message format. The NBI will be its own service (SDNAPI.exe) in the network controller cluster, and in addition to providing the web server exposing the REST interfaces, it will provide a level of orchestration across the various services that comprise the network controller.</a:t>
            </a:r>
          </a:p>
          <a:p>
            <a:endParaRPr lang="en-US"/>
          </a:p>
          <a:p>
            <a:r>
              <a:rPr lang="en-US"/>
              <a:t>This orchestration will provide the user of the NBI a unified view of the services provided by the network controller and allow them to make single API calls into the NBI that touch multiple services, even when there needs to be explicit ordering between the services.</a:t>
            </a:r>
          </a:p>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399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For more information, go to: </a:t>
            </a:r>
            <a:r>
              <a:rPr lang="en-US">
                <a:hlinkClick r:id="rId3"/>
              </a:rPr>
              <a:t>[MS-NCNBI]: Network Controller Northbound Interface | Microsoft Learn</a:t>
            </a:r>
            <a:endParaRPr lang="en-US"/>
          </a:p>
          <a:p>
            <a:endParaRPr lang="en-US">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21</a:t>
            </a:fld>
            <a:endParaRPr lang="en-US"/>
          </a:p>
        </p:txBody>
      </p:sp>
    </p:spTree>
    <p:extLst>
      <p:ext uri="{BB962C8B-B14F-4D97-AF65-F5344CB8AC3E}">
        <p14:creationId xmlns:p14="http://schemas.microsoft.com/office/powerpoint/2010/main" val="213412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deployment, you can specify if using </a:t>
            </a:r>
            <a:r>
              <a:rPr lang="en-US" err="1"/>
              <a:t>RestName</a:t>
            </a:r>
            <a:r>
              <a:rPr lang="en-US"/>
              <a:t> or </a:t>
            </a:r>
            <a:r>
              <a:rPr lang="en-US" err="1"/>
              <a:t>RestIPAddress</a:t>
            </a:r>
            <a:r>
              <a:rPr lang="en-US"/>
              <a:t> which will determine how the NC Northbound API endpoint will be registered into your DNS for name resolution. To determine what you have configured, leverage Get-</a:t>
            </a:r>
            <a:r>
              <a:rPr lang="en-US" err="1"/>
              <a:t>NetworkController</a:t>
            </a:r>
            <a:r>
              <a:rPr lang="en-US"/>
              <a:t> on your Network Controller.</a:t>
            </a:r>
            <a:br>
              <a:rPr lang="en-US">
                <a:cs typeface="+mn-lt"/>
              </a:rPr>
            </a:br>
            <a:br>
              <a:rPr lang="en-US">
                <a:cs typeface="+mn-lt"/>
              </a:rPr>
            </a:br>
            <a:r>
              <a:rPr lang="en-US" b="1">
                <a:cs typeface="+mn-lt"/>
              </a:rPr>
              <a:t>Dynamic</a:t>
            </a:r>
            <a:br>
              <a:rPr lang="en-US">
                <a:cs typeface="+mn-lt"/>
              </a:rPr>
            </a:br>
            <a:r>
              <a:rPr lang="en-US"/>
              <a:t>If within Get-</a:t>
            </a:r>
            <a:r>
              <a:rPr lang="en-US" err="1"/>
              <a:t>NetworkController</a:t>
            </a:r>
            <a:r>
              <a:rPr lang="en-US"/>
              <a:t> you have the </a:t>
            </a:r>
            <a:r>
              <a:rPr lang="en-US" err="1"/>
              <a:t>RestName</a:t>
            </a:r>
            <a:r>
              <a:rPr lang="en-US"/>
              <a:t> populated, you are going to leverage Dynamic DNS. When deploying and leveraging Dynamic DNS, you need to ensure that the instructions in https://learn.microsoft.com/en-us/azure-stack/hci/concepts/network-controller#dynamic-dns-updates have been followed.</a:t>
            </a:r>
            <a:endParaRPr lang="en-US">
              <a:cs typeface="Calibri"/>
            </a:endParaRPr>
          </a:p>
          <a:p>
            <a:r>
              <a:rPr lang="en-US"/>
              <a:t> </a:t>
            </a:r>
            <a:endParaRPr lang="en-US">
              <a:cs typeface="Calibri"/>
            </a:endParaRPr>
          </a:p>
          <a:p>
            <a:r>
              <a:rPr lang="en-US"/>
              <a:t>When the </a:t>
            </a:r>
            <a:r>
              <a:rPr lang="en-US" err="1"/>
              <a:t>ApiService</a:t>
            </a:r>
            <a:r>
              <a:rPr lang="en-US"/>
              <a:t> primary replica moves between Network Controller nodes, it will perform a DNS Query for the FQDN of the </a:t>
            </a:r>
            <a:r>
              <a:rPr lang="en-US" err="1"/>
              <a:t>RestName</a:t>
            </a:r>
            <a:r>
              <a:rPr lang="en-US"/>
              <a:t>. If the IP address returned from DNS does not match the IP address of the interfaces of the NC primary replica, it will proceed with:</a:t>
            </a:r>
            <a:endParaRPr lang="en-US">
              <a:cs typeface="Calibri"/>
            </a:endParaRPr>
          </a:p>
          <a:p>
            <a:r>
              <a:rPr lang="en-US"/>
              <a:t> </a:t>
            </a:r>
            <a:endParaRPr lang="en-US">
              <a:cs typeface="Calibri"/>
            </a:endParaRPr>
          </a:p>
          <a:p>
            <a:r>
              <a:rPr lang="en-US"/>
              <a:t>Send DNS UPDATE to DELETE the current record.</a:t>
            </a:r>
            <a:endParaRPr lang="en-US">
              <a:cs typeface="Calibri"/>
            </a:endParaRPr>
          </a:p>
          <a:p>
            <a:r>
              <a:rPr lang="en-US"/>
              <a:t>Send DNS UPDATE to CREATE a new record with the IP Address</a:t>
            </a:r>
          </a:p>
          <a:p>
            <a:endParaRPr lang="en-US">
              <a:cs typeface="Calibri"/>
            </a:endParaRPr>
          </a:p>
          <a:p>
            <a:r>
              <a:rPr lang="en-US" b="1">
                <a:cs typeface="Calibri"/>
              </a:rPr>
              <a:t>Static</a:t>
            </a:r>
          </a:p>
          <a:p>
            <a:r>
              <a:rPr lang="en-US"/>
              <a:t>If within Get-</a:t>
            </a:r>
            <a:r>
              <a:rPr lang="en-US" err="1"/>
              <a:t>NetworkController</a:t>
            </a:r>
            <a:r>
              <a:rPr lang="en-US"/>
              <a:t> you have the </a:t>
            </a:r>
            <a:r>
              <a:rPr lang="en-US" err="1"/>
              <a:t>RestIPAddress</a:t>
            </a:r>
            <a:r>
              <a:rPr lang="en-US"/>
              <a:t> populated, you are going to leverage a Static IP address. This is beneficial depending on DNS configuration or if not leveraging Windows AD-Integrated DNS. In this scenario when the </a:t>
            </a:r>
            <a:r>
              <a:rPr lang="en-US" err="1"/>
              <a:t>ApiService</a:t>
            </a:r>
            <a:r>
              <a:rPr lang="en-US"/>
              <a:t> primary replica moves to a new Network Controller, it will program a secondary IP address on the interface.</a:t>
            </a:r>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22</a:t>
            </a:fld>
            <a:endParaRPr lang="en-US"/>
          </a:p>
        </p:txBody>
      </p:sp>
    </p:spTree>
    <p:extLst>
      <p:ext uri="{BB962C8B-B14F-4D97-AF65-F5344CB8AC3E}">
        <p14:creationId xmlns:p14="http://schemas.microsoft.com/office/powerpoint/2010/main" val="1560735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resource that supports </a:t>
            </a:r>
            <a:r>
              <a:rPr lang="en-US">
                <a:hlinkClick r:id="rId3"/>
              </a:rPr>
              <a:t>CRUD</a:t>
            </a:r>
            <a:r>
              <a:rPr lang="en-US"/>
              <a:t> operations uses common </a:t>
            </a:r>
            <a:r>
              <a:rPr lang="en-US">
                <a:hlinkClick r:id="rId4"/>
              </a:rPr>
              <a:t>JSON</a:t>
            </a:r>
            <a:r>
              <a:rPr lang="en-US"/>
              <a:t> elements in any request or response.</a:t>
            </a:r>
          </a:p>
        </p:txBody>
      </p:sp>
      <p:sp>
        <p:nvSpPr>
          <p:cNvPr id="4" name="Slide Number Placeholder 3"/>
          <p:cNvSpPr>
            <a:spLocks noGrp="1"/>
          </p:cNvSpPr>
          <p:nvPr>
            <p:ph type="sldNum" sz="quarter" idx="5"/>
          </p:nvPr>
        </p:nvSpPr>
        <p:spPr/>
        <p:txBody>
          <a:bodyPr/>
          <a:lstStyle/>
          <a:p>
            <a:fld id="{51313C21-3316-4FFE-B47E-C6542EB6EC46}" type="slidenum">
              <a:rPr lang="en-US" smtClean="0"/>
              <a:t>23</a:t>
            </a:fld>
            <a:endParaRPr lang="en-US"/>
          </a:p>
        </p:txBody>
      </p:sp>
    </p:spTree>
    <p:extLst>
      <p:ext uri="{BB962C8B-B14F-4D97-AF65-F5344CB8AC3E}">
        <p14:creationId xmlns:p14="http://schemas.microsoft.com/office/powerpoint/2010/main" val="88848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extensive resources that are managed by Network Controller. To see full details regarding each resource, refer to </a:t>
            </a:r>
            <a:r>
              <a:rPr lang="en-US">
                <a:hlinkClick r:id="rId3"/>
              </a:rPr>
              <a:t>[MS-NCNBI]: Message Processing Events and Sequencing Rules | Microsoft Learn</a:t>
            </a:r>
            <a:r>
              <a:rPr lang="en-US"/>
              <a:t> which will provide extensive details on each of the available properties, operations allowed as well as the version of NC application that is required.</a:t>
            </a:r>
            <a:endParaRPr lang="en-US">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24</a:t>
            </a:fld>
            <a:endParaRPr lang="en-US"/>
          </a:p>
        </p:txBody>
      </p:sp>
    </p:spTree>
    <p:extLst>
      <p:ext uri="{BB962C8B-B14F-4D97-AF65-F5344CB8AC3E}">
        <p14:creationId xmlns:p14="http://schemas.microsoft.com/office/powerpoint/2010/main" val="978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configure authentication for Network Controller Northbound communication, you allow Network Controller cluster nodes and management clients to verify the identity of the device with which they are communicating. Network Controller supports the following three modes of authentication between management clients and Network Controller nodes.</a:t>
            </a:r>
          </a:p>
          <a:p>
            <a:r>
              <a:rPr lang="en-US" b="1"/>
              <a:t>Note: </a:t>
            </a:r>
            <a:r>
              <a:rPr lang="en-US"/>
              <a:t>If you are deploying Network Controller with System Center Virtual Machine Manager, only </a:t>
            </a:r>
            <a:r>
              <a:rPr lang="en-US" b="1"/>
              <a:t>Kerberos</a:t>
            </a:r>
            <a:r>
              <a:rPr lang="en-US"/>
              <a:t> mode is supported.</a:t>
            </a:r>
            <a:endParaRPr lang="en-US">
              <a:cs typeface="Calibri" panose="020F0502020204030204"/>
            </a:endParaRPr>
          </a:p>
          <a:p>
            <a:endParaRPr lang="en-US"/>
          </a:p>
          <a:p>
            <a:pPr marL="342900" indent="-342900">
              <a:buAutoNum type="arabicPeriod"/>
            </a:pPr>
            <a:r>
              <a:rPr lang="en-US" b="1"/>
              <a:t>Kerberos</a:t>
            </a:r>
            <a:r>
              <a:rPr lang="en-US"/>
              <a:t>. Use Kerberos authentication when joining both the management client and all Network Controller cluster nodes to an Active Directory domain. The Active Directory domain must have domain accounts used for authentication.</a:t>
            </a:r>
          </a:p>
          <a:p>
            <a:pPr marL="342900" indent="-342900">
              <a:buAutoNum type="arabicPeriod"/>
            </a:pPr>
            <a:r>
              <a:rPr lang="en-US" b="1"/>
              <a:t>X509</a:t>
            </a:r>
            <a:r>
              <a:rPr lang="en-US"/>
              <a:t>. Use X509 for certificate-based authentication for management clients not joined to an Active Directory domain. You must enroll certificates to all Network Controller cluster nodes and management clients. Also, all nodes and management clients must trust each others' certificates.</a:t>
            </a:r>
          </a:p>
          <a:p>
            <a:pPr marL="342900" indent="-342900">
              <a:buAutoNum type="arabicPeriod"/>
            </a:pPr>
            <a:r>
              <a:rPr lang="en-US" b="1"/>
              <a:t>None</a:t>
            </a:r>
            <a:r>
              <a:rPr lang="en-US"/>
              <a:t>. Use None for testing purposes in a test environment and, therefore, not recommended for use in a production environment. When you choose this mode, there is no authentication performed between nodes and management clients.</a:t>
            </a:r>
          </a:p>
          <a:p>
            <a:pPr marL="342900" indent="-342900">
              <a:buAutoNum type="arabicPeriod"/>
            </a:pPr>
            <a:endParaRPr lang="en-US"/>
          </a:p>
          <a:p>
            <a:r>
              <a:rPr lang="en-US"/>
              <a:t>You can configure the Authentication mode for Northbound communication by using the Windows PowerShell command </a:t>
            </a:r>
            <a:r>
              <a:rPr lang="en-US" b="1">
                <a:hlinkClick r:id="rId3"/>
              </a:rPr>
              <a:t>Install-</a:t>
            </a:r>
            <a:r>
              <a:rPr lang="en-US" b="1" err="1">
                <a:hlinkClick r:id="rId3"/>
              </a:rPr>
              <a:t>NetworkController</a:t>
            </a:r>
            <a:r>
              <a:rPr lang="en-US"/>
              <a:t> with the </a:t>
            </a:r>
            <a:r>
              <a:rPr lang="en-US" i="1" err="1"/>
              <a:t>ClientAuthentication</a:t>
            </a:r>
            <a:r>
              <a:rPr lang="en-US"/>
              <a:t> parameter.</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a:p>
        </p:txBody>
      </p:sp>
    </p:spTree>
    <p:extLst>
      <p:ext uri="{BB962C8B-B14F-4D97-AF65-F5344CB8AC3E}">
        <p14:creationId xmlns:p14="http://schemas.microsoft.com/office/powerpoint/2010/main" val="3689018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configure authorization for Network Controller Northbound communication, you allow Network Controller cluster nodes and management clients to verify that the device with which they are communicating is trusted and has permission to participate in the communication.</a:t>
            </a:r>
          </a:p>
          <a:p>
            <a:r>
              <a:rPr lang="en-US"/>
              <a:t>Use the following authorization methods for each of the authentication modes supported by Network Controller.</a:t>
            </a:r>
          </a:p>
          <a:p>
            <a:endParaRPr lang="en-US"/>
          </a:p>
          <a:p>
            <a:pPr marL="342900" indent="-342900">
              <a:buAutoNum type="arabicPeriod"/>
            </a:pPr>
            <a:r>
              <a:rPr lang="en-US" b="1"/>
              <a:t>Kerberos</a:t>
            </a:r>
            <a:r>
              <a:rPr lang="en-US"/>
              <a:t>. When you are using the Kerberos authentication method, you define the users and computers authorized to communicate with Network Controller by creating a security group in Active Directory, and then adding the authorized users and computers to the group. You can configure Network Controller to use the security group for authorization by using the </a:t>
            </a:r>
            <a:r>
              <a:rPr lang="en-US" i="1" err="1"/>
              <a:t>ClientSecurityGroup</a:t>
            </a:r>
            <a:r>
              <a:rPr lang="en-US"/>
              <a:t> parameter of the </a:t>
            </a:r>
            <a:r>
              <a:rPr lang="en-US" b="1">
                <a:hlinkClick r:id="rId3"/>
              </a:rPr>
              <a:t>Install-</a:t>
            </a:r>
            <a:r>
              <a:rPr lang="en-US" b="1" err="1">
                <a:hlinkClick r:id="rId3"/>
              </a:rPr>
              <a:t>NetworkController</a:t>
            </a:r>
            <a:r>
              <a:rPr lang="en-US"/>
              <a:t> Windows PowerShell command. After installing the Network Controller, you can change the security group by using the </a:t>
            </a:r>
            <a:r>
              <a:rPr lang="en-US" b="1">
                <a:hlinkClick r:id="rId4"/>
              </a:rPr>
              <a:t>Set-</a:t>
            </a:r>
            <a:r>
              <a:rPr lang="en-US" b="1" err="1">
                <a:hlinkClick r:id="rId4"/>
              </a:rPr>
              <a:t>NetworkController</a:t>
            </a:r>
            <a:r>
              <a:rPr lang="en-US"/>
              <a:t> command with the parameter </a:t>
            </a:r>
            <a:r>
              <a:rPr lang="en-US" i="1"/>
              <a:t>-</a:t>
            </a:r>
            <a:r>
              <a:rPr lang="en-US" i="1" err="1"/>
              <a:t>ClientSecurityGroup</a:t>
            </a:r>
            <a:r>
              <a:rPr lang="en-US"/>
              <a:t>. If using SCVMM, you must provide the security group as a parameter during deployment.</a:t>
            </a:r>
          </a:p>
          <a:p>
            <a:pPr marL="342900" indent="-342900">
              <a:buAutoNum type="arabicPeriod"/>
            </a:pPr>
            <a:r>
              <a:rPr lang="en-US" b="1"/>
              <a:t>X509</a:t>
            </a:r>
            <a:r>
              <a:rPr lang="en-US"/>
              <a:t>. When you are using the X509 authentication method, Network Controller only accepts requests from management clients whose certificate thumbprints are known to Network Controller. You can configure these thumbprints by using the </a:t>
            </a:r>
            <a:r>
              <a:rPr lang="en-US" i="1" err="1"/>
              <a:t>ClientCertificateThumbprint</a:t>
            </a:r>
            <a:r>
              <a:rPr lang="en-US"/>
              <a:t> parameter of the </a:t>
            </a:r>
            <a:r>
              <a:rPr lang="en-US" b="1">
                <a:hlinkClick r:id="rId3"/>
              </a:rPr>
              <a:t>Install-</a:t>
            </a:r>
            <a:r>
              <a:rPr lang="en-US" b="1" err="1">
                <a:hlinkClick r:id="rId3"/>
              </a:rPr>
              <a:t>NetworkController</a:t>
            </a:r>
            <a:r>
              <a:rPr lang="en-US"/>
              <a:t> Windows PowerShell command. You can add other client thumbprints at any time by using the </a:t>
            </a:r>
            <a:r>
              <a:rPr lang="en-US" b="1">
                <a:hlinkClick r:id="rId4"/>
              </a:rPr>
              <a:t>Set-</a:t>
            </a:r>
            <a:r>
              <a:rPr lang="en-US" b="1" err="1">
                <a:hlinkClick r:id="rId4"/>
              </a:rPr>
              <a:t>NetworkController</a:t>
            </a:r>
            <a:r>
              <a:rPr lang="en-US"/>
              <a:t> command.</a:t>
            </a:r>
          </a:p>
          <a:p>
            <a:pPr marL="342900" indent="-342900">
              <a:buAutoNum type="arabicPeriod"/>
            </a:pPr>
            <a:r>
              <a:rPr lang="en-US" b="1"/>
              <a:t>None</a:t>
            </a:r>
            <a:r>
              <a:rPr lang="en-US"/>
              <a:t>. When you choose this mode, there is no authentication performed between nodes and management clients. Use None for testing purposes in a test environment and, therefore, not recommended for use in a production environment.</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26</a:t>
            </a:fld>
            <a:endParaRPr lang="en-US"/>
          </a:p>
        </p:txBody>
      </p:sp>
    </p:spTree>
    <p:extLst>
      <p:ext uri="{BB962C8B-B14F-4D97-AF65-F5344CB8AC3E}">
        <p14:creationId xmlns:p14="http://schemas.microsoft.com/office/powerpoint/2010/main" val="2275965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Northbound communication uses Secure Sockets Layer (SSL) to create an encrypted channel between management clients and Network Controller nodes. SSL encryption for Northbound communication includes the following requirements:</a:t>
            </a:r>
          </a:p>
          <a:p>
            <a:pPr marL="285750" indent="-285750">
              <a:buFont typeface="Arial,Sans-Serif"/>
              <a:buChar char="•"/>
            </a:pPr>
            <a:r>
              <a:rPr lang="en-US"/>
              <a:t>All Network Controller nodes must have an identical certificate that includes the Server Authentication and Client Authentication purposes in Enhanced Key Usage (EKU) extensions.</a:t>
            </a:r>
          </a:p>
          <a:p>
            <a:pPr marL="285750" indent="-285750">
              <a:buFont typeface="Arial,Sans-Serif"/>
              <a:buChar char="•"/>
            </a:pPr>
            <a:r>
              <a:rPr lang="en-US"/>
              <a:t>The URI used by management clients to communicate with Network Controller must be the certificate subject name. The certificate subject name must contain either the Fully Qualified Domain Name (FQDN) or the IP address of the Network Controller REST Endpoint.</a:t>
            </a:r>
          </a:p>
          <a:p>
            <a:pPr marL="285750" indent="-285750">
              <a:buFont typeface="Arial,Sans-Serif"/>
              <a:buChar char="•"/>
            </a:pPr>
            <a:r>
              <a:rPr lang="en-US"/>
              <a:t>If Network Controller nodes are on different subnets, the subject name of their certificates must be the same as the value used for the </a:t>
            </a:r>
            <a:r>
              <a:rPr lang="en-US" i="1" err="1"/>
              <a:t>RestName</a:t>
            </a:r>
            <a:r>
              <a:rPr lang="en-US"/>
              <a:t> parameter in the </a:t>
            </a:r>
            <a:r>
              <a:rPr lang="en-US" b="1"/>
              <a:t>Install-</a:t>
            </a:r>
            <a:r>
              <a:rPr lang="en-US" b="1" err="1"/>
              <a:t>NetworkController</a:t>
            </a:r>
            <a:r>
              <a:rPr lang="en-US"/>
              <a:t> Windows PowerShell command.</a:t>
            </a:r>
          </a:p>
          <a:p>
            <a:pPr marL="285750" indent="-285750">
              <a:buFont typeface="Arial,Sans-Serif"/>
              <a:buChar char="•"/>
            </a:pPr>
            <a:r>
              <a:rPr lang="en-US"/>
              <a:t>All of the management clients must trust the SSL certificate.</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27</a:t>
            </a:fld>
            <a:endParaRPr lang="en-US"/>
          </a:p>
        </p:txBody>
      </p:sp>
    </p:spTree>
    <p:extLst>
      <p:ext uri="{BB962C8B-B14F-4D97-AF65-F5344CB8AC3E}">
        <p14:creationId xmlns:p14="http://schemas.microsoft.com/office/powerpoint/2010/main" val="1427707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29</a:t>
            </a:fld>
            <a:endParaRPr lang="en-US"/>
          </a:p>
        </p:txBody>
      </p:sp>
    </p:spTree>
    <p:extLst>
      <p:ext uri="{BB962C8B-B14F-4D97-AF65-F5344CB8AC3E}">
        <p14:creationId xmlns:p14="http://schemas.microsoft.com/office/powerpoint/2010/main" val="3684671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0" i="0">
                <a:solidFill>
                  <a:srgbClr val="202122"/>
                </a:solidFill>
                <a:effectLst/>
                <a:latin typeface="Segoe UI" panose="020B0502040204020203" pitchFamily="34" charset="0"/>
              </a:rPr>
              <a:t>Network Controller communicates with network devices, services, and components by using the Southbound API. With the Southbound API, Network Controller can discover network devices, detect service configurations, and gather all of the information you need about the network. In addition, the Southbound API gives Network Controller a pathway to send information to the network infrastructure, such as configuration changes that you have made.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232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Controller interacts with different types of devices for Southbound communication. These interactions use different protocols. Because of this, there are different requirements for authentication, authorization, and encryption depending on the type of device and protocol used by Network Controller to communicate with the device.</a:t>
            </a:r>
          </a:p>
          <a:p>
            <a:r>
              <a:rPr lang="en-US"/>
              <a:t>The following table provides information about Network Controller interaction with different southbound devices.</a:t>
            </a:r>
          </a:p>
          <a:p>
            <a:endParaRPr lang="en-US"/>
          </a:p>
          <a:p>
            <a:r>
              <a:rPr lang="en-US"/>
              <a:t>For each of these protocols, the communication mechanism is described in the following section.</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32</a:t>
            </a:fld>
            <a:endParaRPr lang="en-US"/>
          </a:p>
        </p:txBody>
      </p:sp>
    </p:spTree>
    <p:extLst>
      <p:ext uri="{BB962C8B-B14F-4D97-AF65-F5344CB8AC3E}">
        <p14:creationId xmlns:p14="http://schemas.microsoft.com/office/powerpoint/2010/main" val="108398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Authorization</a:t>
            </a:r>
            <a:endParaRPr lang="en-US"/>
          </a:p>
          <a:p>
            <a:r>
              <a:rPr lang="en-US"/>
              <a:t>For Southbound communication, the following protocols and authorization methods are used.</a:t>
            </a:r>
          </a:p>
          <a:p>
            <a:pPr marL="342900" indent="-342900">
              <a:buAutoNum type="arabicPeriod"/>
            </a:pPr>
            <a:r>
              <a:rPr lang="en-US" b="1"/>
              <a:t>WCF/TCP</a:t>
            </a:r>
            <a:r>
              <a:rPr lang="en-US"/>
              <a:t>. For these protocols, authorization is based on the subject name of the peer entity. Network Controller stores the peer device DNS name, and uses it for authorization. This DNS name must match the subject name of the device in the certificate. Likewise, Network Controller certificate must match the Network Controller DNS name stored on the peer device.</a:t>
            </a:r>
          </a:p>
          <a:p>
            <a:pPr marL="342900" indent="-342900">
              <a:buAutoNum type="arabicPeriod"/>
            </a:pPr>
            <a:r>
              <a:rPr lang="en-US" b="1" err="1"/>
              <a:t>WinRM</a:t>
            </a:r>
            <a:r>
              <a:rPr lang="en-US"/>
              <a:t>. If Kerberos is being used, the </a:t>
            </a:r>
            <a:r>
              <a:rPr lang="en-US" err="1"/>
              <a:t>WinRM</a:t>
            </a:r>
            <a:r>
              <a:rPr lang="en-US"/>
              <a:t> client account must be present in a predefined group in Active Directory or in the Local Administrators group on the server. If certificates are being used, the client presents a certificate to the server that the server authorizes using the subject name/issuer, and the server uses a mapped user account to perform authentication.</a:t>
            </a:r>
          </a:p>
          <a:p>
            <a:pPr marL="342900" indent="-342900">
              <a:buAutoNum type="arabicPeriod"/>
            </a:pPr>
            <a:r>
              <a:rPr lang="en-US" b="1"/>
              <a:t>OVSDB</a:t>
            </a:r>
            <a:r>
              <a:rPr lang="en-US"/>
              <a:t>. There is no authorization provided for this protocol.</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a:p>
        </p:txBody>
      </p:sp>
    </p:spTree>
    <p:extLst>
      <p:ext uri="{BB962C8B-B14F-4D97-AF65-F5344CB8AC3E}">
        <p14:creationId xmlns:p14="http://schemas.microsoft.com/office/powerpoint/2010/main" val="213441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For Southbound communication, the following encryption methods are used for protocols.</a:t>
            </a:r>
          </a:p>
          <a:p>
            <a:pPr algn="l">
              <a:buFont typeface="+mj-lt"/>
              <a:buAutoNum type="arabicPeriod"/>
            </a:pPr>
            <a:r>
              <a:rPr lang="en-US" b="1" i="0">
                <a:solidFill>
                  <a:srgbClr val="E6E6E6"/>
                </a:solidFill>
                <a:effectLst/>
                <a:latin typeface="Segoe UI" panose="020B0502040204020203" pitchFamily="34" charset="0"/>
              </a:rPr>
              <a:t>WCF/TCP/OVSDB</a:t>
            </a:r>
            <a:r>
              <a:rPr lang="en-US" b="0" i="0">
                <a:solidFill>
                  <a:srgbClr val="E6E6E6"/>
                </a:solidFill>
                <a:effectLst/>
                <a:latin typeface="Segoe UI" panose="020B0502040204020203" pitchFamily="34" charset="0"/>
              </a:rPr>
              <a:t>. For these protocols, encryption is performed using the certificate that is enrolled on the client or server.</a:t>
            </a:r>
          </a:p>
          <a:p>
            <a:pPr algn="l">
              <a:buFont typeface="+mj-lt"/>
              <a:buAutoNum type="arabicPeriod"/>
            </a:pPr>
            <a:r>
              <a:rPr lang="en-US" b="1"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a:t>
            </a:r>
            <a:r>
              <a:rPr lang="en-US" b="0"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traffic is encrypted by default using Kerberos security support provider (SSP). You can configure Additional encryption, in the form of SSL, on the </a:t>
            </a:r>
            <a:r>
              <a:rPr lang="en-US" b="0"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server.</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a:p>
        </p:txBody>
      </p:sp>
    </p:spTree>
    <p:extLst>
      <p:ext uri="{BB962C8B-B14F-4D97-AF65-F5344CB8AC3E}">
        <p14:creationId xmlns:p14="http://schemas.microsoft.com/office/powerpoint/2010/main" val="538445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a:p>
        </p:txBody>
      </p:sp>
    </p:spTree>
    <p:extLst>
      <p:ext uri="{BB962C8B-B14F-4D97-AF65-F5344CB8AC3E}">
        <p14:creationId xmlns:p14="http://schemas.microsoft.com/office/powerpoint/2010/main" val="2295268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42580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Exposes a northbound RESTful endpoint that can be used to monitor and configure resources. Requests are all processed through the SDNAPI and routed to the appropriate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a:p>
        </p:txBody>
      </p:sp>
    </p:spTree>
    <p:extLst>
      <p:ext uri="{BB962C8B-B14F-4D97-AF65-F5344CB8AC3E}">
        <p14:creationId xmlns:p14="http://schemas.microsoft.com/office/powerpoint/2010/main" val="153715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The VNET and </a:t>
            </a:r>
            <a:r>
              <a:rPr lang="en-US" err="1">
                <a:cs typeface="Calibri"/>
              </a:rPr>
              <a:t>vSwitch</a:t>
            </a:r>
            <a:r>
              <a:rPr lang="en-US">
                <a:cs typeface="Calibri"/>
              </a:rPr>
              <a:t> Service Modules operate under the VSM service. </a:t>
            </a:r>
            <a:r>
              <a:rPr lang="en-US"/>
              <a:t>The VSM service performs all the </a:t>
            </a:r>
            <a:r>
              <a:rPr lang="en-US" err="1"/>
              <a:t>vSwitch</a:t>
            </a:r>
            <a:r>
              <a:rPr lang="en-US"/>
              <a:t> operations and functionality. It computes the policies and pushes them down to </a:t>
            </a:r>
            <a:r>
              <a:rPr lang="en-US" err="1"/>
              <a:t>Hostagent</a:t>
            </a:r>
            <a:r>
              <a:rPr lang="en-US"/>
              <a:t> which builds the corresponding VFP layers for carrying out all packet processing operations.</a:t>
            </a:r>
          </a:p>
        </p:txBody>
      </p:sp>
      <p:sp>
        <p:nvSpPr>
          <p:cNvPr id="4" name="Slide Number Placeholder 3"/>
          <p:cNvSpPr>
            <a:spLocks noGrp="1"/>
          </p:cNvSpPr>
          <p:nvPr>
            <p:ph type="sldNum" sz="quarter" idx="5"/>
          </p:nvPr>
        </p:nvSpPr>
        <p:spPr/>
        <p:txBody>
          <a:bodyPr/>
          <a:lstStyle/>
          <a:p>
            <a:fld id="{51313C21-3316-4FFE-B47E-C6542EB6EC46}" type="slidenum">
              <a:rPr lang="en-US" smtClean="0"/>
              <a:t>41</a:t>
            </a:fld>
            <a:endParaRPr lang="en-US"/>
          </a:p>
        </p:txBody>
      </p:sp>
    </p:spTree>
    <p:extLst>
      <p:ext uri="{BB962C8B-B14F-4D97-AF65-F5344CB8AC3E}">
        <p14:creationId xmlns:p14="http://schemas.microsoft.com/office/powerpoint/2010/main" val="1069842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 It controls and manages the firewall rules and configures the appropriate settings down to each of the Hyper-V hosts where the rules get programmed into VFP.</a:t>
            </a:r>
          </a:p>
        </p:txBody>
      </p:sp>
      <p:sp>
        <p:nvSpPr>
          <p:cNvPr id="4" name="Slide Number Placeholder 3"/>
          <p:cNvSpPr>
            <a:spLocks noGrp="1"/>
          </p:cNvSpPr>
          <p:nvPr>
            <p:ph type="sldNum" sz="quarter" idx="5"/>
          </p:nvPr>
        </p:nvSpPr>
        <p:spPr/>
        <p:txBody>
          <a:bodyPr/>
          <a:lstStyle/>
          <a:p>
            <a:fld id="{51313C21-3316-4FFE-B47E-C6542EB6EC46}" type="slidenum">
              <a:rPr lang="en-US" smtClean="0"/>
              <a:t>42</a:t>
            </a:fld>
            <a:endParaRPr lang="en-US"/>
          </a:p>
        </p:txBody>
      </p:sp>
    </p:spTree>
    <p:extLst>
      <p:ext uri="{BB962C8B-B14F-4D97-AF65-F5344CB8AC3E}">
        <p14:creationId xmlns:p14="http://schemas.microsoft.com/office/powerpoint/2010/main" val="3495484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a:p>
        </p:txBody>
      </p:sp>
    </p:spTree>
    <p:extLst>
      <p:ext uri="{BB962C8B-B14F-4D97-AF65-F5344CB8AC3E}">
        <p14:creationId xmlns:p14="http://schemas.microsoft.com/office/powerpoint/2010/main" val="3673492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Stateful Service. </a:t>
            </a:r>
            <a:r>
              <a:rPr lang="en-US" sz="1800">
                <a:solidFill>
                  <a:srgbClr val="000000"/>
                </a:solidFill>
                <a:latin typeface="Segoe UI"/>
                <a:cs typeface="Segoe UI"/>
              </a:rPr>
              <a:t>The</a:t>
            </a:r>
            <a:r>
              <a:rPr lang="en-US" sz="1800" b="0" i="0" u="none" strike="noStrike">
                <a:solidFill>
                  <a:srgbClr val="000000"/>
                </a:solidFill>
                <a:effectLst/>
                <a:latin typeface="Segoe UI"/>
                <a:cs typeface="Segoe UI"/>
              </a:rPr>
              <a:t> SDN controller service implements the core framework of the network controller application. The framework provides a service registry of all the microservices of the network controller service fabric application, libraries for services to communicate with each other, a device and credential inventory, a southbound driver model to communicate to underlying fabric, and an address space manager library to help track allocation MAC and IP addresses.</a:t>
            </a:r>
            <a:endParaRPr lang="en-US">
              <a:latin typeface="Segoe UI"/>
              <a:cs typeface="Segoe U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a:p>
        </p:txBody>
      </p:sp>
    </p:spTree>
    <p:extLst>
      <p:ext uri="{BB962C8B-B14F-4D97-AF65-F5344CB8AC3E}">
        <p14:creationId xmlns:p14="http://schemas.microsoft.com/office/powerpoint/2010/main" val="45937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 The SLB Manager is responsible for configurating VIP:DIP mappings on the </a:t>
            </a:r>
            <a:r>
              <a:rPr lang="en-US" err="1"/>
              <a:t>LoadBalancerMuxes</a:t>
            </a:r>
            <a:r>
              <a:rPr lang="en-US"/>
              <a:t> as well as pushing the configuration to the </a:t>
            </a:r>
            <a:r>
              <a:rPr lang="en-US" err="1"/>
              <a:t>SlbHostAgent</a:t>
            </a:r>
            <a:r>
              <a:rPr lang="en-US"/>
              <a:t> service on the Hyper-V hosts. SLB Manager will receive status updates for monitored DIP endpoints and update the </a:t>
            </a:r>
            <a:r>
              <a:rPr lang="en-US" err="1"/>
              <a:t>LoadBalancerMuxes</a:t>
            </a:r>
            <a:r>
              <a:rPr lang="en-US"/>
              <a:t> to remove DIPs from active load balancing configuration in scenarios where the DIP has been marked as down.</a:t>
            </a:r>
          </a:p>
        </p:txBody>
      </p:sp>
      <p:sp>
        <p:nvSpPr>
          <p:cNvPr id="4" name="Slide Number Placeholder 3"/>
          <p:cNvSpPr>
            <a:spLocks noGrp="1"/>
          </p:cNvSpPr>
          <p:nvPr>
            <p:ph type="sldNum" sz="quarter" idx="5"/>
          </p:nvPr>
        </p:nvSpPr>
        <p:spPr/>
        <p:txBody>
          <a:bodyPr/>
          <a:lstStyle/>
          <a:p>
            <a:fld id="{51313C21-3316-4FFE-B47E-C6542EB6EC46}" type="slidenum">
              <a:rPr lang="en-US" smtClean="0"/>
              <a:t>45</a:t>
            </a:fld>
            <a:endParaRPr lang="en-US"/>
          </a:p>
        </p:txBody>
      </p:sp>
    </p:spTree>
    <p:extLst>
      <p:ext uri="{BB962C8B-B14F-4D97-AF65-F5344CB8AC3E}">
        <p14:creationId xmlns:p14="http://schemas.microsoft.com/office/powerpoint/2010/main" val="352052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This provides an overview of the Network Controller architecture at a high level. </a:t>
            </a:r>
            <a:r>
              <a:rPr lang="en-US"/>
              <a:t>This module will explore the different components that make up the Network Controller architecture, with further expansion of certain topics into more focused modules.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17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Handles the deployment of the gateway pools and virtual gateways to the RAS gateways. Gateway manager will also communicate with Virtual Network service module (SDNVSM) to ensure routing is applied within VFP to route packets from workloads in/out of the corresponding RAS gateway that is hosting the Virtual Gateway connection.</a:t>
            </a:r>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a:p>
        </p:txBody>
      </p:sp>
    </p:spTree>
    <p:extLst>
      <p:ext uri="{BB962C8B-B14F-4D97-AF65-F5344CB8AC3E}">
        <p14:creationId xmlns:p14="http://schemas.microsoft.com/office/powerpoint/2010/main" val="2596934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a:p>
        </p:txBody>
      </p:sp>
    </p:spTree>
    <p:extLst>
      <p:ext uri="{BB962C8B-B14F-4D97-AF65-F5344CB8AC3E}">
        <p14:creationId xmlns:p14="http://schemas.microsoft.com/office/powerpoint/2010/main" val="4111384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Stateless Service. Provides a variety of </a:t>
            </a:r>
            <a:r>
              <a:rPr lang="en-US" err="1">
                <a:cs typeface="Calibri"/>
              </a:rPr>
              <a:t>misc</a:t>
            </a:r>
            <a:r>
              <a:rPr lang="en-US">
                <a:cs typeface="Calibri"/>
              </a:rPr>
              <a:t> tasks for Network Controller.</a:t>
            </a:r>
          </a:p>
        </p:txBody>
      </p:sp>
      <p:sp>
        <p:nvSpPr>
          <p:cNvPr id="4" name="Slide Number Placeholder 3"/>
          <p:cNvSpPr>
            <a:spLocks noGrp="1"/>
          </p:cNvSpPr>
          <p:nvPr>
            <p:ph type="sldNum" sz="quarter" idx="5"/>
          </p:nvPr>
        </p:nvSpPr>
        <p:spPr/>
        <p:txBody>
          <a:bodyPr/>
          <a:lstStyle/>
          <a:p>
            <a:fld id="{51313C21-3316-4FFE-B47E-C6542EB6EC46}" type="slidenum">
              <a:rPr lang="en-US" smtClean="0"/>
              <a:t>48</a:t>
            </a:fld>
            <a:endParaRPr lang="en-US"/>
          </a:p>
        </p:txBody>
      </p:sp>
    </p:spTree>
    <p:extLst>
      <p:ext uri="{BB962C8B-B14F-4D97-AF65-F5344CB8AC3E}">
        <p14:creationId xmlns:p14="http://schemas.microsoft.com/office/powerpoint/2010/main" val="2289179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Stateless Service. Handles creation of the backups for Network Controller as well as the restore when calling New-</a:t>
            </a:r>
            <a:r>
              <a:rPr lang="en-US" err="1">
                <a:cs typeface="Calibri"/>
              </a:rPr>
              <a:t>NetworkControllerRestore</a:t>
            </a:r>
            <a:r>
              <a:rPr lang="en-US">
                <a:cs typeface="Calibri"/>
              </a:rPr>
              <a:t>.</a:t>
            </a:r>
          </a:p>
        </p:txBody>
      </p:sp>
      <p:sp>
        <p:nvSpPr>
          <p:cNvPr id="4" name="Slide Number Placeholder 3"/>
          <p:cNvSpPr>
            <a:spLocks noGrp="1"/>
          </p:cNvSpPr>
          <p:nvPr>
            <p:ph type="sldNum" sz="quarter" idx="5"/>
          </p:nvPr>
        </p:nvSpPr>
        <p:spPr/>
        <p:txBody>
          <a:bodyPr/>
          <a:lstStyle/>
          <a:p>
            <a:fld id="{51313C21-3316-4FFE-B47E-C6542EB6EC46}" type="slidenum">
              <a:rPr lang="en-US" smtClean="0"/>
              <a:t>49</a:t>
            </a:fld>
            <a:endParaRPr lang="en-US"/>
          </a:p>
        </p:txBody>
      </p:sp>
    </p:spTree>
    <p:extLst>
      <p:ext uri="{BB962C8B-B14F-4D97-AF65-F5344CB8AC3E}">
        <p14:creationId xmlns:p14="http://schemas.microsoft.com/office/powerpoint/2010/main" val="193967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Stateless Service. The update service is responsible for monitoring C:\Windows\NetworkController and initiating an update (Update-</a:t>
            </a:r>
            <a:r>
              <a:rPr lang="en-US" err="1"/>
              <a:t>NetworkController</a:t>
            </a:r>
            <a:r>
              <a:rPr lang="en-US"/>
              <a:t>) if new package is detected and auto-updates are enabled. Auto updates are enabled by default.</a:t>
            </a:r>
          </a:p>
          <a:p>
            <a:endParaRPr lang="en-US"/>
          </a:p>
          <a:p>
            <a:r>
              <a:rPr lang="en-US"/>
              <a:t>For Windows Servicing, the updated application packages are included in Windows Update within the c:\Windows\WinSxS directory and are copied into the C:\Windows\NetworkController folder during the update process if the Network Controller role is installed. At this point, the update service will call Update-</a:t>
            </a:r>
            <a:r>
              <a:rPr lang="en-US" err="1"/>
              <a:t>NetworkController</a:t>
            </a:r>
            <a:r>
              <a:rPr lang="en-US"/>
              <a:t> to initiate the update of the service fabric application. Customers should not update this application directly and instead should rely on Windows Updates to get newer versions of the applications. Updates to the application outside of this mechanism are not supported by Windows.</a:t>
            </a:r>
          </a:p>
        </p:txBody>
      </p:sp>
      <p:sp>
        <p:nvSpPr>
          <p:cNvPr id="4" name="Slide Number Placeholder 3"/>
          <p:cNvSpPr>
            <a:spLocks noGrp="1"/>
          </p:cNvSpPr>
          <p:nvPr>
            <p:ph type="sldNum" sz="quarter" idx="5"/>
          </p:nvPr>
        </p:nvSpPr>
        <p:spPr/>
        <p:txBody>
          <a:bodyPr/>
          <a:lstStyle/>
          <a:p>
            <a:fld id="{51313C21-3316-4FFE-B47E-C6542EB6EC46}" type="slidenum">
              <a:rPr lang="en-US" smtClean="0"/>
              <a:t>50</a:t>
            </a:fld>
            <a:endParaRPr lang="en-US"/>
          </a:p>
        </p:txBody>
      </p:sp>
    </p:spTree>
    <p:extLst>
      <p:ext uri="{BB962C8B-B14F-4D97-AF65-F5344CB8AC3E}">
        <p14:creationId xmlns:p14="http://schemas.microsoft.com/office/powerpoint/2010/main" val="2335867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02122"/>
                </a:solidFill>
              </a:rPr>
              <a:t>Many of the Network Controller service modules use In-Memory Object Store (IMOS) for persisted, replicated state of the service. IMOS provides a database-like abstraction of the underlying Winfabric Key Value Store (KVS). This deserialization is achieved by describing an IMOS schema. </a:t>
            </a:r>
            <a:endParaRPr lang="en-US"/>
          </a:p>
          <a:p>
            <a:r>
              <a:rPr lang="en-US">
                <a:solidFill>
                  <a:srgbClr val="202122"/>
                </a:solidFill>
              </a:rPr>
              <a:t> </a:t>
            </a:r>
            <a:endParaRPr lang="en-US"/>
          </a:p>
          <a:p>
            <a:r>
              <a:rPr lang="en-US">
                <a:solidFill>
                  <a:srgbClr val="202122"/>
                </a:solidFill>
              </a:rPr>
              <a:t>Every repository in IMOS has a schema that is described in an XML file with the .</a:t>
            </a:r>
            <a:r>
              <a:rPr lang="en-US" err="1">
                <a:solidFill>
                  <a:srgbClr val="202122"/>
                </a:solidFill>
              </a:rPr>
              <a:t>xmi</a:t>
            </a:r>
            <a:r>
              <a:rPr lang="en-US">
                <a:solidFill>
                  <a:srgbClr val="202122"/>
                </a:solidFill>
              </a:rPr>
              <a:t> extension. The .</a:t>
            </a:r>
            <a:r>
              <a:rPr lang="en-US" err="1">
                <a:solidFill>
                  <a:srgbClr val="202122"/>
                </a:solidFill>
              </a:rPr>
              <a:t>xmi</a:t>
            </a:r>
            <a:r>
              <a:rPr lang="en-US">
                <a:solidFill>
                  <a:srgbClr val="202122"/>
                </a:solidFill>
              </a:rPr>
              <a:t> file is processed by a tool to generate C# class definitions for the objects stored in the repository. The service module code uses the generated code as well as APIs exposed by the IMOS SDK to get/set the objects in the repositories. This implies that whenever the schema changes, the generated code changes and effectively the code package used by </a:t>
            </a:r>
            <a:r>
              <a:rPr lang="en-US" err="1">
                <a:solidFill>
                  <a:srgbClr val="202122"/>
                </a:solidFill>
              </a:rPr>
              <a:t>Winfabric</a:t>
            </a:r>
            <a:r>
              <a:rPr lang="en-US">
                <a:solidFill>
                  <a:srgbClr val="202122"/>
                </a:solidFill>
              </a:rPr>
              <a:t> gets updated. Every schema upgrade is also a Network Controller application upgrade and will follow the upgrade lifecycle. </a:t>
            </a:r>
            <a:endParaRPr lang="en-US"/>
          </a:p>
          <a:p>
            <a:r>
              <a:rPr lang="en-US">
                <a:solidFill>
                  <a:srgbClr val="202122"/>
                </a:solidFill>
              </a:rPr>
              <a:t>  </a:t>
            </a:r>
            <a:endParaRPr lang="en-US">
              <a:cs typeface="Calibri" panose="020F0502020204030204"/>
            </a:endParaRPr>
          </a:p>
          <a:p>
            <a:r>
              <a:rPr lang="en-US">
                <a:solidFill>
                  <a:srgbClr val="202122"/>
                </a:solidFill>
              </a:rPr>
              <a:t>Typically, when working with IMOS / KVS, you will want to be engaged with engineering to some capacity. Modification of data is complex and could cause extensive damage if done incorrectly. </a:t>
            </a:r>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51</a:t>
            </a:fld>
            <a:endParaRPr lang="en-US"/>
          </a:p>
        </p:txBody>
      </p:sp>
    </p:spTree>
    <p:extLst>
      <p:ext uri="{BB962C8B-B14F-4D97-AF65-F5344CB8AC3E}">
        <p14:creationId xmlns:p14="http://schemas.microsoft.com/office/powerpoint/2010/main" val="71792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53</a:t>
            </a:fld>
            <a:endParaRPr lang="en-US"/>
          </a:p>
        </p:txBody>
      </p:sp>
    </p:spTree>
    <p:extLst>
      <p:ext uri="{BB962C8B-B14F-4D97-AF65-F5344CB8AC3E}">
        <p14:creationId xmlns:p14="http://schemas.microsoft.com/office/powerpoint/2010/main" val="3582796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15413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the onboarding of the Hyper-V hosts to SDN infrastructure, we install the Network Controller Host Agent to allow the Network Controller (NC) to manage the goal state of the data plane and to receive notifications of events as the configuration of the data plane changes.</a:t>
            </a:r>
          </a:p>
          <a:p>
            <a:endParaRPr lang="en-US"/>
          </a:p>
          <a:p>
            <a:r>
              <a:rPr lang="en-US"/>
              <a:t>Host Agent will receive instructions from the NC services (such as VSM, FWM, SLBM, and GWM) over the Open vSwitch Database (OVSDB) protocol. The NC Host Agent plug-ins will monitor OVSDB for any new goal state changes. Any changes in the data plane configuration and changes in goal state, will be sent as a notification event back to the Network Controller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NC Services and the Event Coordinator receive notifications from the Host Agent. The Event Coordinator will send the notifications it receives in a pre-provisioned order to the NC Services. The Event Coordinator will be able to handle failures in the chain of notification events. The Host Agent and the Host Agent plug-ins maintain a stable goal state in the data plane.</a:t>
            </a:r>
          </a:p>
          <a:p>
            <a:endParaRPr lang="en-US"/>
          </a:p>
          <a:p>
            <a:r>
              <a:rPr lang="en-US"/>
              <a:t>All clients of the OVSDB Host Agent server need to authenticate to prevent any malicious client from sending unauthorized policy to the network elements. This is enabled using TLS and certificates over the client-server connection. The requirement is to ensure that clients are authenticated before they communicate with the OVSDB Host Agent server.</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55</a:t>
            </a:fld>
            <a:endParaRPr lang="en-US"/>
          </a:p>
        </p:txBody>
      </p:sp>
    </p:spTree>
    <p:extLst>
      <p:ext uri="{BB962C8B-B14F-4D97-AF65-F5344CB8AC3E}">
        <p14:creationId xmlns:p14="http://schemas.microsoft.com/office/powerpoint/2010/main" val="1111690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 Agent will receive instructions from the NC services (such as VSM, FWM, SLBM, and GWM) over the Open </a:t>
            </a:r>
            <a:r>
              <a:rPr lang="en-US" err="1"/>
              <a:t>vSwitch</a:t>
            </a:r>
            <a:r>
              <a:rPr lang="en-US"/>
              <a:t> Database (OVSDB) protocol. The NC Host Agent plug-ins will monitor OVSDB for any new goal state changes. Any changes in the data plane configuration and changes in goal state, will be sent as a notification event back to the Network Controller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NC Services and the Event Coordinator receive notifications from the Host Agent. The Event Coordinator will send the notifications it receives in a pre-provisioned order to the NC Services. The Event Coordinator will be able to handle failures in the chain of notification events. The Host Agent and the Host Agent plug-ins maintain a stable goal state in the data plane.</a:t>
            </a:r>
            <a:endParaRPr lang="en-US">
              <a:cs typeface="Calibri"/>
            </a:endParaRPr>
          </a:p>
          <a:p>
            <a:endParaRPr lang="en-US"/>
          </a:p>
          <a:p>
            <a:r>
              <a:rPr lang="en-US"/>
              <a:t>All clients of the OVSDB Host Agent server need to authenticate to prevent any malicious client from sending unauthorized policy to the network elements. This is enabled using TLS and certificates over the client-server connection. The requirement is to ensure that clients are authenticated before they communicate with the OVSDB Host Agent server.</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56</a:t>
            </a:fld>
            <a:endParaRPr lang="en-US"/>
          </a:p>
        </p:txBody>
      </p:sp>
    </p:spTree>
    <p:extLst>
      <p:ext uri="{BB962C8B-B14F-4D97-AF65-F5344CB8AC3E}">
        <p14:creationId xmlns:p14="http://schemas.microsoft.com/office/powerpoint/2010/main" val="78076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Controller is a highly available and scalable server role and provides one application programming interface (API) that allows Network Controller to communicate with the network, and a second API that allows you to communicate with Network Controller.</a:t>
            </a:r>
          </a:p>
          <a:p>
            <a:endParaRPr lang="en-US"/>
          </a:p>
          <a:p>
            <a:r>
              <a:rPr lang="en-US"/>
              <a:t>You can deploy Network Controller in both domain and non-domain environments. In domain environments, Network Controller authenticates users and network devices by using Kerberos; in non-domain environments, you must deploy certificates for authentication.</a:t>
            </a:r>
          </a:p>
          <a:p>
            <a:endParaRPr lang="en-US"/>
          </a:p>
          <a:p>
            <a:r>
              <a:rPr lang="en-US"/>
              <a:t>Network Controller communicates with network devices, services, and components by using the Southbound API. With the Southbound API, Network Controller can discover network devices, detect service configurations, and gather all of the information you need about the network. In addition, the Southbound API gives Network Controller a pathway to send information to the network infrastructure, such as configuration changes that you have made. </a:t>
            </a:r>
          </a:p>
          <a:p>
            <a:endParaRPr lang="en-US"/>
          </a:p>
          <a:p>
            <a:r>
              <a:rPr lang="en-US"/>
              <a:t>The Network Controller Northbound API provides you with the ability to gather network information from Network Controller and use it to monitor and configure the network.</a:t>
            </a:r>
          </a:p>
          <a:p>
            <a:endParaRPr lang="en-US"/>
          </a:p>
          <a:p>
            <a:r>
              <a:rPr lang="en-US"/>
              <a:t>The Network Controller Northbound API allows you to configure, monitor, troubleshoot, and deploy new devices on the network by using Windows PowerShell, the Representational State Transfer (REST) API, or a management application with a graphical user interface, such as Azure Stack.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300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In this diagram, we have a VNET policy push example.</a:t>
            </a:r>
            <a:endParaRPr lang="en-US"/>
          </a:p>
          <a:p>
            <a:br>
              <a:rPr lang="en-US">
                <a:cs typeface="+mn-lt"/>
              </a:rPr>
            </a:br>
            <a:r>
              <a:rPr lang="en-US"/>
              <a:t>Additional</a:t>
            </a:r>
            <a:r>
              <a:rPr lang="en-US" baseline="0"/>
              <a:t> details:</a:t>
            </a:r>
            <a:endParaRPr lang="en-US"/>
          </a:p>
          <a:p>
            <a:pPr marL="171450" indent="-171450">
              <a:buFont typeface="Arial" panose="020B0604020202020204" pitchFamily="34" charset="0"/>
              <a:buChar char="•"/>
            </a:pPr>
            <a:r>
              <a:rPr lang="en-US" baseline="0"/>
              <a:t>The box with the dotted line is the host agent. It calls into the VFP switch extension which is separate component. That is the VFP API and VFP Extension on the right.</a:t>
            </a:r>
          </a:p>
          <a:p>
            <a:pPr marL="171450" indent="-171450">
              <a:buFont typeface="Arial" panose="020B0604020202020204" pitchFamily="34" charset="0"/>
              <a:buChar char="•"/>
            </a:pPr>
            <a:r>
              <a:rPr lang="en-US" baseline="0"/>
              <a:t>The VNET plugin and OVSDB are part of the same process which makes up the NC Host Agent. Communication between the components is via </a:t>
            </a:r>
            <a:r>
              <a:rPr lang="en-US" baseline="0" err="1"/>
              <a:t>dll</a:t>
            </a:r>
            <a:r>
              <a:rPr lang="en-US" baseline="0"/>
              <a:t> calls and internal callbacks. No need for timers as the notification to the VNET plugin takes place as soon as the write does.</a:t>
            </a:r>
          </a:p>
          <a:p>
            <a:pPr marL="171450" indent="-171450">
              <a:buFont typeface="Arial" panose="020B0604020202020204" pitchFamily="34" charset="0"/>
              <a:buChar char="•"/>
            </a:pPr>
            <a:r>
              <a:rPr lang="en-US" baseline="0"/>
              <a:t>If the NC Host Agent is down, then OVSDB won’t receive any updates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216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20000"/>
              </a:spcBef>
              <a:buFont typeface="Arial"/>
              <a:buChar char="•"/>
            </a:pPr>
            <a:r>
              <a:rPr lang="en-US"/>
              <a:t>The OVSDB tables are in C:\ProgramData\Microsoft\Windows\NcHostAgent folder </a:t>
            </a:r>
          </a:p>
          <a:p>
            <a:pPr marL="171450" indent="-171450">
              <a:spcBef>
                <a:spcPct val="20000"/>
              </a:spcBef>
              <a:buFont typeface="Arial"/>
              <a:buChar char="•"/>
            </a:pPr>
            <a:r>
              <a:rPr lang="en-US"/>
              <a:t>Ovsdb-client.exe can be used on the Hyper-V host to expose the configuration settings that the </a:t>
            </a:r>
            <a:r>
              <a:rPr lang="en-US" err="1"/>
              <a:t>NCHostAgent</a:t>
            </a:r>
            <a:r>
              <a:rPr lang="en-US"/>
              <a:t> has received from the Network Controller</a:t>
            </a:r>
          </a:p>
          <a:p>
            <a:pPr marL="171450" indent="-171450">
              <a:spcBef>
                <a:spcPct val="20000"/>
              </a:spcBef>
              <a:buFont typeface="Arial"/>
              <a:buChar char="•"/>
            </a:pPr>
            <a:r>
              <a:rPr lang="en-US"/>
              <a:t>You can expose the databases available by running ovsdb-client.exe list-</a:t>
            </a:r>
            <a:r>
              <a:rPr lang="en-US" err="1"/>
              <a:t>dbs</a:t>
            </a:r>
            <a:r>
              <a:rPr lang="en-US"/>
              <a:t> tcp:127.0.0.1:6641</a:t>
            </a:r>
          </a:p>
          <a:p>
            <a:pPr marL="171450" indent="-171450">
              <a:spcBef>
                <a:spcPct val="20000"/>
              </a:spcBef>
              <a:buFont typeface="Arial"/>
              <a:buChar char="•"/>
            </a:pPr>
            <a:r>
              <a:rPr lang="en-US"/>
              <a:t>Provider Address &lt;-&gt; Customer Address (PACA) mappings are stored in the </a:t>
            </a:r>
            <a:r>
              <a:rPr lang="en-US" err="1"/>
              <a:t>ms_vtep</a:t>
            </a:r>
            <a:r>
              <a:rPr lang="en-US"/>
              <a:t> database</a:t>
            </a:r>
          </a:p>
          <a:p>
            <a:pPr marL="171450" indent="-171450">
              <a:spcBef>
                <a:spcPct val="20000"/>
              </a:spcBef>
              <a:buFont typeface="Arial"/>
              <a:buChar char="•"/>
            </a:pPr>
            <a:r>
              <a:rPr lang="en-US"/>
              <a:t>ACLs are stored in the </a:t>
            </a:r>
            <a:r>
              <a:rPr lang="en-US" err="1"/>
              <a:t>ms_firewall</a:t>
            </a:r>
            <a:r>
              <a:rPr lang="en-US"/>
              <a:t> database</a:t>
            </a:r>
          </a:p>
        </p:txBody>
      </p:sp>
      <p:sp>
        <p:nvSpPr>
          <p:cNvPr id="4" name="Slide Number Placeholder 3"/>
          <p:cNvSpPr>
            <a:spLocks noGrp="1"/>
          </p:cNvSpPr>
          <p:nvPr>
            <p:ph type="sldNum" sz="quarter" idx="10"/>
          </p:nvPr>
        </p:nvSpPr>
        <p:spPr/>
        <p:txBody>
          <a:bodyPr/>
          <a:lstStyle/>
          <a:p>
            <a:fld id="{3636ECF0-0548-4924-9985-9298AF476B51}" type="slidenum">
              <a:rPr lang="en-US" smtClean="0"/>
              <a:t>58</a:t>
            </a:fld>
            <a:endParaRPr lang="en-US"/>
          </a:p>
        </p:txBody>
      </p:sp>
    </p:spTree>
    <p:extLst>
      <p:ext uri="{BB962C8B-B14F-4D97-AF65-F5344CB8AC3E}">
        <p14:creationId xmlns:p14="http://schemas.microsoft.com/office/powerpoint/2010/main" val="4200556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OVSDB tables (policies) are persisted in the Host Agent across restarts.</a:t>
            </a:r>
          </a:p>
          <a:p>
            <a:r>
              <a:rPr lang="en-US"/>
              <a:t>There are several good reasons to pick persistence; the most important one is, if we do not keep the tables persisted, any changes in the network entities (operational/goal state) will be lost if there is a break in connectivity with the network controller, and the Host Agent is restarted prior to these changes being notified.</a:t>
            </a:r>
          </a:p>
          <a:p>
            <a:r>
              <a:rPr lang="en-US"/>
              <a:t>The ability to provide a cache at the Host Agent allows for a faster push of policy when network elements restart and request for policy. The trip back to the NC is obviated, instead policy from the OVSDB cache is immediately pushed.</a:t>
            </a:r>
          </a:p>
          <a:p>
            <a:r>
              <a:rPr lang="en-US"/>
              <a:t>The Host Agent plug-ins can send full state or send a “diff” of the goal state.</a:t>
            </a:r>
          </a:p>
          <a:p>
            <a:r>
              <a:rPr lang="en-US"/>
              <a:t>For sending the “diffs,” the </a:t>
            </a:r>
            <a:r>
              <a:rPr lang="en-US" err="1"/>
              <a:t>NCHostAgent</a:t>
            </a:r>
            <a:r>
              <a:rPr lang="en-US"/>
              <a:t> reads the current goal state of the networking endpoint and apply the diff based on the OVS tables or their internal cache.</a:t>
            </a:r>
          </a:p>
          <a:p>
            <a:r>
              <a:rPr lang="en-US"/>
              <a:t>The alternative is to send full state with each update, overwriting the entire policy.</a:t>
            </a:r>
          </a:p>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59</a:t>
            </a:fld>
            <a:endParaRPr lang="en-US"/>
          </a:p>
        </p:txBody>
      </p:sp>
    </p:spTree>
    <p:extLst>
      <p:ext uri="{BB962C8B-B14F-4D97-AF65-F5344CB8AC3E}">
        <p14:creationId xmlns:p14="http://schemas.microsoft.com/office/powerpoint/2010/main" val="2925583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of OVSDB: Echo on a periodic basis to assess ‘liveness’ of the connections between client and server.</a:t>
            </a:r>
          </a:p>
          <a:p>
            <a:r>
              <a:rPr lang="en-US"/>
              <a:t>Both the network controller (client) and the Host Agent OVSDB (server) will send Echo method to gauge if the far end is up.</a:t>
            </a:r>
          </a:p>
          <a:p>
            <a:r>
              <a:rPr lang="en-US"/>
              <a:t>When a Host Agent comes up after a crash, the network controller will send a diff policy set. There are two ways to detect that the Host agent is back up:</a:t>
            </a:r>
          </a:p>
          <a:p>
            <a:r>
              <a:rPr lang="en-US"/>
              <a:t>    - The Host Agent sets up a TLS connection to the network controller.</a:t>
            </a:r>
            <a:endParaRPr lang="en-US">
              <a:cs typeface="Calibri"/>
            </a:endParaRPr>
          </a:p>
          <a:p>
            <a:r>
              <a:rPr lang="en-US"/>
              <a:t>    - The Echo messages start getting responses.</a:t>
            </a:r>
            <a:endParaRPr lang="en-US">
              <a:cs typeface="Calibri" panose="020F0502020204030204"/>
            </a:endParaRPr>
          </a:p>
          <a:p>
            <a:endParaRPr lang="en-US"/>
          </a:p>
          <a:p>
            <a:r>
              <a:rPr lang="en-US"/>
              <a:t>When the network controller (or NC module) goes down, the most reliable way to detect it is the loss of Echo response. During this time, any change in goal state of the network elements does not reach the NC. Once the Host Agent receives a monitor message from the NC, it knows that the NC is ready to receive notifications. The first OVSDB: Monitor will ask for the full tables to be synced back to the network controller; this ensures that any notifications that were lost when the NC was down, are reflected to the NC.</a:t>
            </a:r>
          </a:p>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60</a:t>
            </a:fld>
            <a:endParaRPr lang="en-US"/>
          </a:p>
        </p:txBody>
      </p:sp>
    </p:spTree>
    <p:extLst>
      <p:ext uri="{BB962C8B-B14F-4D97-AF65-F5344CB8AC3E}">
        <p14:creationId xmlns:p14="http://schemas.microsoft.com/office/powerpoint/2010/main" val="205592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20000"/>
              </a:spcBef>
              <a:buFont typeface="Arial"/>
              <a:buChar char="•"/>
            </a:pPr>
            <a:r>
              <a:rPr lang="en-US"/>
              <a:t>MS_VTEP is the main database within OVSDB and has information about all the ports present on the hosts, policies to be applied, etc..</a:t>
            </a:r>
          </a:p>
          <a:p>
            <a:pPr marL="171450" indent="-171450">
              <a:spcBef>
                <a:spcPct val="20000"/>
              </a:spcBef>
              <a:buFont typeface="Arial"/>
              <a:buChar char="•"/>
            </a:pPr>
            <a:r>
              <a:rPr lang="en-US" err="1"/>
              <a:t>NCHostAgent</a:t>
            </a:r>
            <a:r>
              <a:rPr lang="en-US"/>
              <a:t> updates MS_VTEP when a VM is added, removed, live migrated, etc..</a:t>
            </a:r>
            <a:endParaRPr lang="en-US">
              <a:cs typeface="Calibri"/>
            </a:endParaRPr>
          </a:p>
          <a:p>
            <a:pPr marL="171450" indent="-171450">
              <a:spcBef>
                <a:spcPct val="20000"/>
              </a:spcBef>
              <a:buFont typeface="Arial"/>
              <a:buChar char="•"/>
            </a:pPr>
            <a:r>
              <a:rPr lang="en-US" err="1"/>
              <a:t>NCHostAgent</a:t>
            </a:r>
            <a:r>
              <a:rPr lang="en-US"/>
              <a:t> will notify Event Coordinator (EC) within SDN API on Network Controller</a:t>
            </a:r>
            <a:endParaRPr lang="en-US">
              <a:cs typeface="Calibri"/>
            </a:endParaRPr>
          </a:p>
          <a:p>
            <a:pPr marL="171450" indent="-171450">
              <a:spcBef>
                <a:spcPct val="20000"/>
              </a:spcBef>
              <a:buFont typeface="Arial"/>
              <a:buChar char="•"/>
            </a:pPr>
            <a:r>
              <a:rPr lang="en-US"/>
              <a:t>Event Coordinator (EC) will then notify other services about the change</a:t>
            </a:r>
            <a:endParaRPr lang="en-US">
              <a:cs typeface="Calibri"/>
            </a:endParaRPr>
          </a:p>
          <a:p>
            <a:pPr marL="171450" indent="-171450">
              <a:spcBef>
                <a:spcPct val="20000"/>
              </a:spcBef>
              <a:buFont typeface="Arial"/>
              <a:buChar char="•"/>
            </a:pPr>
            <a:r>
              <a:rPr lang="en-US"/>
              <a:t>Network Controller service receives a notification, it updates the MS_VTEP database on the respective host(s) with the policies to be plumbed.</a:t>
            </a:r>
          </a:p>
          <a:p>
            <a:pPr marL="171450" indent="-171450">
              <a:spcBef>
                <a:spcPct val="20000"/>
              </a:spcBef>
              <a:buFont typeface="Arial"/>
              <a:buChar char="•"/>
            </a:pPr>
            <a:r>
              <a:rPr lang="en-US"/>
              <a:t>Plug-ins within </a:t>
            </a:r>
            <a:r>
              <a:rPr lang="en-US" err="1"/>
              <a:t>NCHostAgent</a:t>
            </a:r>
            <a:r>
              <a:rPr lang="en-US"/>
              <a:t> are monitoring for any goal state policies and will read the update and plumb the appropriate policies into Virtual Filtering Platform (VFP).</a:t>
            </a:r>
          </a:p>
        </p:txBody>
      </p:sp>
      <p:sp>
        <p:nvSpPr>
          <p:cNvPr id="4" name="Slide Number Placeholder 3"/>
          <p:cNvSpPr>
            <a:spLocks noGrp="1"/>
          </p:cNvSpPr>
          <p:nvPr>
            <p:ph type="sldNum" sz="quarter" idx="10"/>
          </p:nvPr>
        </p:nvSpPr>
        <p:spPr/>
        <p:txBody>
          <a:bodyPr/>
          <a:lstStyle/>
          <a:p>
            <a:fld id="{3636ECF0-0548-4924-9985-9298AF476B51}" type="slidenum">
              <a:rPr lang="en-US" smtClean="0"/>
              <a:t>61</a:t>
            </a:fld>
            <a:endParaRPr lang="en-US"/>
          </a:p>
        </p:txBody>
      </p:sp>
    </p:spTree>
    <p:extLst>
      <p:ext uri="{BB962C8B-B14F-4D97-AF65-F5344CB8AC3E}">
        <p14:creationId xmlns:p14="http://schemas.microsoft.com/office/powerpoint/2010/main" val="403285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96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522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00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98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25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solidFill>
                  <a:srgbClr val="202122"/>
                </a:solidFill>
              </a:rPr>
              <a:t>To achieve high availability and scalability, Network Controller relies on Service Fabric. Service Fabric provides a distributed systems platform to build scalable, reliable, and easily-managed applications.</a:t>
            </a:r>
          </a:p>
          <a:p>
            <a:endParaRPr lang="en-US">
              <a:solidFill>
                <a:srgbClr val="202122"/>
              </a:solidFill>
            </a:endParaRPr>
          </a:p>
          <a:p>
            <a:r>
              <a:rPr lang="en-US">
                <a:solidFill>
                  <a:srgbClr val="202122"/>
                </a:solidFill>
              </a:rPr>
              <a:t>As a platform, Service Fabric provides functionality that is required for building a scalable distributed system. It provides service hosting on multiple operating system instances, synchronizing state information between instances, electing a leader, failure detection, load balancing, and more.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3/11/2024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8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996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68</a:t>
            </a:fld>
            <a:endParaRPr lang="en-US"/>
          </a:p>
        </p:txBody>
      </p:sp>
    </p:spTree>
    <p:extLst>
      <p:ext uri="{BB962C8B-B14F-4D97-AF65-F5344CB8AC3E}">
        <p14:creationId xmlns:p14="http://schemas.microsoft.com/office/powerpoint/2010/main" val="1016892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t>
            </a:r>
            <a:r>
              <a:rPr lang="en-US">
                <a:hlinkClick r:id="rId3"/>
              </a:rPr>
              <a:t>Use network virtual appliances on a virtual network | Microsoft Learn</a:t>
            </a:r>
            <a:r>
              <a:rPr lang="en-US"/>
              <a:t> for more details on how to use Port Mirroring.</a:t>
            </a:r>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69</a:t>
            </a:fld>
            <a:endParaRPr lang="en-US"/>
          </a:p>
        </p:txBody>
      </p:sp>
    </p:spTree>
    <p:extLst>
      <p:ext uri="{BB962C8B-B14F-4D97-AF65-F5344CB8AC3E}">
        <p14:creationId xmlns:p14="http://schemas.microsoft.com/office/powerpoint/2010/main" val="1190800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71</a:t>
            </a:fld>
            <a:endParaRPr lang="en-US"/>
          </a:p>
        </p:txBody>
      </p:sp>
    </p:spTree>
    <p:extLst>
      <p:ext uri="{BB962C8B-B14F-4D97-AF65-F5344CB8AC3E}">
        <p14:creationId xmlns:p14="http://schemas.microsoft.com/office/powerpoint/2010/main" val="2842155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3/11/2024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0921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effectLst/>
              </a:rPr>
              <a:t>If a file location has not been specified, local logging will be used on each Network Controller node with logs saved under C:\Windows\tracing\SDNDiagnostics. These logs are saved using the following hierarchy:</a:t>
            </a:r>
          </a:p>
          <a:p>
            <a:pPr rtl="0"/>
            <a:endParaRPr lang="en-US">
              <a:effectLst/>
            </a:endParaRPr>
          </a:p>
          <a:p>
            <a:pPr rtl="0"/>
            <a:r>
              <a:rPr lang="en-US" err="1">
                <a:effectLst/>
              </a:rPr>
              <a:t>CrashDumps</a:t>
            </a:r>
            <a:endParaRPr lang="en-US">
              <a:effectLst/>
            </a:endParaRPr>
          </a:p>
          <a:p>
            <a:pPr rtl="0"/>
            <a:r>
              <a:rPr lang="en-US" err="1">
                <a:effectLst/>
              </a:rPr>
              <a:t>NCApplicationCrashDumps</a:t>
            </a:r>
            <a:endParaRPr lang="en-US">
              <a:effectLst/>
            </a:endParaRPr>
          </a:p>
          <a:p>
            <a:pPr rtl="0"/>
            <a:r>
              <a:rPr lang="en-US" err="1">
                <a:effectLst/>
              </a:rPr>
              <a:t>NCApplicationLogs</a:t>
            </a:r>
            <a:endParaRPr lang="en-US">
              <a:effectLst/>
            </a:endParaRPr>
          </a:p>
          <a:p>
            <a:pPr rtl="0"/>
            <a:r>
              <a:rPr lang="en-US" err="1">
                <a:effectLst/>
              </a:rPr>
              <a:t>PerfCounters</a:t>
            </a:r>
            <a:endParaRPr lang="en-US">
              <a:effectLst/>
            </a:endParaRPr>
          </a:p>
          <a:p>
            <a:pPr rtl="0"/>
            <a:r>
              <a:rPr lang="en-US" err="1">
                <a:effectLst/>
              </a:rPr>
              <a:t>SDNDiagnostics</a:t>
            </a:r>
            <a:endParaRPr lang="en-US">
              <a:effectLst/>
            </a:endParaRPr>
          </a:p>
          <a:p>
            <a:pPr rtl="0"/>
            <a:r>
              <a:rPr lang="en-US">
                <a:effectLst/>
              </a:rPr>
              <a:t>Traces</a:t>
            </a:r>
          </a:p>
          <a:p>
            <a:pPr rtl="0"/>
            <a:endParaRPr lang="en-US">
              <a:effectLst/>
            </a:endParaRPr>
          </a:p>
          <a:p>
            <a:pPr rtl="0"/>
            <a:r>
              <a:rPr lang="en-US">
                <a:effectLst/>
              </a:rPr>
              <a:t>The Network Controller uses (Azure) Service Fabric. Service Fabric logs may be required when troubleshooting certain issues. These logs can be found on each Network Controller node at C:\ProgramData\Microsoft\Service Fabric.</a:t>
            </a:r>
          </a:p>
          <a:p>
            <a:pPr rtl="0"/>
            <a:endParaRPr lang="en-US">
              <a:effectLst/>
            </a:endParaRPr>
          </a:p>
          <a:p>
            <a:pPr rtl="0"/>
            <a:endParaRPr lang="en-US">
              <a:effectLst/>
            </a:endParaRPr>
          </a:p>
          <a:p>
            <a:pPr rtl="0" fontAlgn="base"/>
            <a:r>
              <a:rPr lang="en-US" sz="1200" b="0" i="0" u="none" strike="noStrike" kern="1200" err="1">
                <a:solidFill>
                  <a:schemeClr val="tx1"/>
                </a:solidFill>
                <a:effectLst/>
                <a:latin typeface="+mn-lt"/>
                <a:ea typeface="+mn-ea"/>
                <a:cs typeface="+mn-cs"/>
              </a:rPr>
              <a:t>Netsh</a:t>
            </a:r>
            <a:r>
              <a:rPr lang="en-US" sz="1200" b="0" i="0" u="none" strike="noStrike" kern="1200">
                <a:solidFill>
                  <a:schemeClr val="tx1"/>
                </a:solidFill>
                <a:effectLst/>
                <a:latin typeface="+mn-lt"/>
                <a:ea typeface="+mn-ea"/>
                <a:cs typeface="+mn-cs"/>
              </a:rPr>
              <a:t> Trace Scenarios and Manifest versus Non-Manifest Formats</a:t>
            </a:r>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 </a:t>
            </a:r>
            <a:endParaRPr lang="en-US" b="0" i="0">
              <a:effectLst/>
            </a:endParaRPr>
          </a:p>
          <a:p>
            <a:pPr rtl="0" fontAlgn="base"/>
            <a:r>
              <a:rPr lang="en-US" sz="1200" b="0" i="0" u="none" strike="noStrike" kern="1200">
                <a:solidFill>
                  <a:schemeClr val="tx1"/>
                </a:solidFill>
                <a:effectLst/>
                <a:latin typeface="+mn-lt"/>
                <a:ea typeface="+mn-ea"/>
                <a:cs typeface="+mn-cs"/>
              </a:rPr>
              <a:t>The manifest file format is used more often now by development because the traces collected are able to be viewed immediately with </a:t>
            </a:r>
            <a:r>
              <a:rPr lang="en-US" sz="1200" b="0" i="0" u="none" strike="noStrike" kern="1200" err="1">
                <a:solidFill>
                  <a:schemeClr val="tx1"/>
                </a:solidFill>
                <a:effectLst/>
                <a:latin typeface="+mn-lt"/>
                <a:ea typeface="+mn-ea"/>
                <a:cs typeface="+mn-cs"/>
              </a:rPr>
              <a:t>Netmon</a:t>
            </a:r>
            <a:r>
              <a:rPr lang="en-US" sz="1200" b="0" i="0" u="none" strike="noStrike" kern="1200">
                <a:solidFill>
                  <a:schemeClr val="tx1"/>
                </a:solidFill>
                <a:effectLst/>
                <a:latin typeface="+mn-lt"/>
                <a:ea typeface="+mn-ea"/>
                <a:cs typeface="+mn-cs"/>
              </a:rPr>
              <a:t> 3.4 / Message Analyzer on the system. In other words, they can be decoded immediately by these tools with no user decode needed.</a:t>
            </a:r>
            <a:r>
              <a:rPr lang="en-US" sz="1200" b="0" i="0" kern="1200">
                <a:solidFill>
                  <a:schemeClr val="tx1"/>
                </a:solidFill>
                <a:effectLst/>
                <a:latin typeface="+mn-lt"/>
                <a:ea typeface="+mn-ea"/>
                <a:cs typeface="+mn-cs"/>
              </a:rPr>
              <a:t> </a:t>
            </a:r>
            <a:endParaRPr lang="en-US" b="0" i="0">
              <a:effectLst/>
            </a:endParaRPr>
          </a:p>
          <a:p>
            <a:pPr rtl="0" fontAlgn="base"/>
            <a:r>
              <a:rPr lang="en-US" sz="1200" b="0" i="0" kern="1200">
                <a:solidFill>
                  <a:schemeClr val="tx1"/>
                </a:solidFill>
                <a:effectLst/>
                <a:latin typeface="+mn-lt"/>
                <a:ea typeface="+mn-ea"/>
                <a:cs typeface="+mn-cs"/>
              </a:rPr>
              <a:t> </a:t>
            </a:r>
            <a:endParaRPr lang="en-US" b="0" i="0">
              <a:effectLst/>
            </a:endParaRPr>
          </a:p>
          <a:p>
            <a:pPr rtl="0" fontAlgn="base"/>
            <a:r>
              <a:rPr lang="en-US" sz="1200" b="0" i="0" u="none" strike="noStrike" kern="1200">
                <a:solidFill>
                  <a:schemeClr val="tx1"/>
                </a:solidFill>
                <a:effectLst/>
                <a:latin typeface="+mn-lt"/>
                <a:ea typeface="+mn-ea"/>
                <a:cs typeface="+mn-cs"/>
              </a:rPr>
              <a:t>Non-Manifest file format is not readable until the user uses TMF/Symbols to decode the files. The customer must send these to us to decode because they contain confidential information about the protocols we use etc.</a:t>
            </a:r>
            <a:endParaRPr lang="en-US" b="0" i="0">
              <a:effectLst/>
            </a:endParaRPr>
          </a:p>
          <a:p>
            <a:pPr rtl="0"/>
            <a:endParaRPr lang="en-US">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73</a:t>
            </a:fld>
            <a:endParaRPr lang="en-US"/>
          </a:p>
        </p:txBody>
      </p:sp>
    </p:spTree>
    <p:extLst>
      <p:ext uri="{BB962C8B-B14F-4D97-AF65-F5344CB8AC3E}">
        <p14:creationId xmlns:p14="http://schemas.microsoft.com/office/powerpoint/2010/main" val="845138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74</a:t>
            </a:fld>
            <a:endParaRPr lang="en-US"/>
          </a:p>
        </p:txBody>
      </p:sp>
    </p:spTree>
    <p:extLst>
      <p:ext uri="{BB962C8B-B14F-4D97-AF65-F5344CB8AC3E}">
        <p14:creationId xmlns:p14="http://schemas.microsoft.com/office/powerpoint/2010/main" val="39767391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76</a:t>
            </a:fld>
            <a:endParaRPr lang="en-US"/>
          </a:p>
        </p:txBody>
      </p:sp>
    </p:spTree>
    <p:extLst>
      <p:ext uri="{BB962C8B-B14F-4D97-AF65-F5344CB8AC3E}">
        <p14:creationId xmlns:p14="http://schemas.microsoft.com/office/powerpoint/2010/main" val="2009681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00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79</a:t>
            </a:fld>
            <a:endParaRPr lang="en-US"/>
          </a:p>
        </p:txBody>
      </p:sp>
    </p:spTree>
    <p:extLst>
      <p:ext uri="{BB962C8B-B14F-4D97-AF65-F5344CB8AC3E}">
        <p14:creationId xmlns:p14="http://schemas.microsoft.com/office/powerpoint/2010/main" val="360797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stateful service has a state associated with it. In Service Fabric, a stateful service is modeled as a set of replicas. Each replica is a running instance of the code of the service. The replica also has a copy of the state for that service. Read and write operations are performed at one replica, called the </a:t>
            </a:r>
            <a:r>
              <a:rPr lang="en-US" i="1"/>
              <a:t>Primary</a:t>
            </a:r>
            <a:r>
              <a:rPr lang="en-US"/>
              <a:t>. Changes to state from write operations are </a:t>
            </a:r>
            <a:r>
              <a:rPr lang="en-US" i="1"/>
              <a:t>replicated</a:t>
            </a:r>
            <a:r>
              <a:rPr lang="en-US"/>
              <a:t> to the other replicas in the replica set, called </a:t>
            </a:r>
            <a:r>
              <a:rPr lang="en-US" i="1"/>
              <a:t>Active Secondaries</a:t>
            </a:r>
            <a:r>
              <a:rPr lang="en-US"/>
              <a:t>, and applied.</a:t>
            </a:r>
          </a:p>
          <a:p>
            <a:endParaRPr lang="en-US"/>
          </a:p>
          <a:p>
            <a:r>
              <a:rPr lang="en-US"/>
              <a:t>There can be only one Primary replica, but there can be multiple Active Secondary replicas. The number of active Secondary replicas is configurable, and a higher number of replicas can tolerate a greater number of concurrent software and hardware failures.</a:t>
            </a:r>
            <a:endParaRPr lang="en-US">
              <a:cs typeface="Calibri"/>
            </a:endParaRPr>
          </a:p>
          <a:p>
            <a:endParaRPr lang="en-US"/>
          </a:p>
          <a:p>
            <a:r>
              <a:rPr lang="en-US"/>
              <a:t>If the Primary replica goes down, Service Fabric makes one of the Active Secondary replicas the new Primary replica. This Active Secondary replica already has the updated version of the state, via </a:t>
            </a:r>
            <a:r>
              <a:rPr lang="en-US" i="1"/>
              <a:t>replication</a:t>
            </a:r>
            <a:r>
              <a:rPr lang="en-US"/>
              <a:t>, and it can continue processing further read/write operations. This process is known as </a:t>
            </a:r>
            <a:r>
              <a:rPr lang="en-US" i="1"/>
              <a:t>reconfiguration</a:t>
            </a:r>
            <a:r>
              <a:rPr lang="en-US"/>
              <a:t> and is described further in the </a:t>
            </a:r>
            <a:r>
              <a:rPr lang="en-US">
                <a:hlinkClick r:id="rId3"/>
              </a:rPr>
              <a:t>Reconfiguration</a:t>
            </a:r>
            <a:r>
              <a:rPr lang="en-US"/>
              <a:t> article.</a:t>
            </a:r>
            <a:endParaRPr lang="en-US">
              <a:cs typeface="Calibri"/>
            </a:endParaRPr>
          </a:p>
          <a:p>
            <a:r>
              <a:rPr lang="en-US"/>
              <a:t>The concept of a replica being either a Primary or Active Secondary is known as the </a:t>
            </a:r>
            <a:r>
              <a:rPr lang="en-US" i="1"/>
              <a:t>replica role</a:t>
            </a:r>
            <a:r>
              <a:rPr lang="en-US"/>
              <a:t>. These replicas are described further in the </a:t>
            </a:r>
            <a:r>
              <a:rPr lang="en-US">
                <a:hlinkClick r:id="rId4"/>
              </a:rPr>
              <a:t>Replicas and instances</a:t>
            </a:r>
            <a:r>
              <a:rPr lang="en-US"/>
              <a:t> article.</a:t>
            </a:r>
            <a:endParaRPr lang="en-US">
              <a:cs typeface="Calibri"/>
            </a:endParaRPr>
          </a:p>
          <a:p>
            <a:endParaRPr lang="en-US"/>
          </a:p>
          <a:p>
            <a:r>
              <a:rPr lang="en-US">
                <a:hlinkClick r:id="rId5"/>
              </a:rPr>
              <a:t>Availability of Service Fabric services - Azure Service Fabric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a:p>
        </p:txBody>
      </p:sp>
    </p:spTree>
    <p:extLst>
      <p:ext uri="{BB962C8B-B14F-4D97-AF65-F5344CB8AC3E}">
        <p14:creationId xmlns:p14="http://schemas.microsoft.com/office/powerpoint/2010/main" val="79165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2"/>
                </a:solidFill>
                <a:effectLst/>
                <a:latin typeface="Segoe UI"/>
                <a:cs typeface="Segoe UI"/>
              </a:rPr>
              <a:t>When you deploy Network Controller on multiple machines, Network Controller runs as a single Service Fabric application on a Service Fabric cluster. You can form a Service Fabric cluster by connecting a set of operating system instances.</a:t>
            </a:r>
            <a:r>
              <a:rPr lang="en-US">
                <a:solidFill>
                  <a:srgbClr val="202122"/>
                </a:solidFill>
                <a:latin typeface="Segoe UI"/>
                <a:cs typeface="Segoe UI"/>
              </a:rPr>
              <a:t> </a:t>
            </a:r>
            <a:r>
              <a:rPr lang="en-US" b="0" i="0">
                <a:solidFill>
                  <a:srgbClr val="202122"/>
                </a:solidFill>
                <a:effectLst/>
                <a:latin typeface="Segoe UI"/>
                <a:cs typeface="Segoe UI"/>
              </a:rPr>
              <a:t>The Network Controller application is comprised of multiple stateful Service Fabric services. Each service is responsible for a network function, such as physical network management, virtual network management, firewall management, or gateway management.</a:t>
            </a:r>
            <a:endParaRPr lang="en-US" b="0" i="0">
              <a:solidFill>
                <a:srgbClr val="000000"/>
              </a:solidFill>
              <a:effectLst/>
              <a:latin typeface="Calibri" panose="020F0502020204030204"/>
              <a:cs typeface="Calibri" panose="020F0502020204030204"/>
            </a:endParaRPr>
          </a:p>
          <a:p>
            <a:pPr algn="l"/>
            <a:endParaRPr lang="en-US" b="0" i="0">
              <a:solidFill>
                <a:srgbClr val="202122"/>
              </a:solidFill>
              <a:effectLst/>
              <a:latin typeface="Segoe UI" panose="020B0502040204020203" pitchFamily="34" charset="0"/>
            </a:endParaRPr>
          </a:p>
          <a:p>
            <a:pPr algn="l"/>
            <a:r>
              <a:rPr lang="en-US" b="0" i="0">
                <a:solidFill>
                  <a:srgbClr val="202122"/>
                </a:solidFill>
                <a:effectLst/>
                <a:latin typeface="Segoe UI"/>
                <a:cs typeface="Segoe UI"/>
              </a:rPr>
              <a:t>Each Service Fabric service has one primary replica and multiple secondary replicas. The primary service replica processes requests, while the secondary service replicas provide high availability in circumstances where the primary replica is disabled or unavailable for some reason.</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9</a:t>
            </a:fld>
            <a:endParaRPr lang="en-US"/>
          </a:p>
        </p:txBody>
      </p:sp>
    </p:spTree>
    <p:extLst>
      <p:ext uri="{BB962C8B-B14F-4D97-AF65-F5344CB8AC3E}">
        <p14:creationId xmlns:p14="http://schemas.microsoft.com/office/powerpoint/2010/main" val="359276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most of the replicas for a stateful service's partition go down, that partition will enter a state known as quorum loss. At this point, Service Fabric will stop allowing writes to that partition to ensure that its state remains consistent and reliable.</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10</a:t>
            </a:fld>
            <a:endParaRPr lang="en-US"/>
          </a:p>
        </p:txBody>
      </p:sp>
    </p:spTree>
    <p:extLst>
      <p:ext uri="{BB962C8B-B14F-4D97-AF65-F5344CB8AC3E}">
        <p14:creationId xmlns:p14="http://schemas.microsoft.com/office/powerpoint/2010/main" val="3883954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March 11,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BDDE2447-2B8B-4200-9E56-E68CFA7BD6F2}" type="datetime4">
              <a:rPr lang="en-US" smtClean="0"/>
              <a:t>March 11, 2024</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378350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March 11, 2024</a:t>
            </a:fld>
            <a:endParaRPr lang="en-US"/>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010607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March 11, 2024</a:t>
            </a:fld>
            <a:endParaRPr lang="en-US"/>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485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March 11, 2024</a:t>
            </a:fld>
            <a:endParaRPr lang="en-US"/>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789964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March 11, 2024</a:t>
            </a:fld>
            <a:endParaRPr lang="en-US"/>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4623394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March 11, 2024</a:t>
            </a:fld>
            <a:endParaRPr lang="en-US"/>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487476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March 11, 2024</a:t>
            </a:fld>
            <a:endParaRPr lang="en-US"/>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27851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March 11, 2024</a:t>
            </a:fld>
            <a:endParaRPr lang="en-US"/>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0330944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March 11, 2024</a:t>
            </a:fld>
            <a:endParaRPr lang="en-US"/>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3639897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March 11, 2024</a:t>
            </a:fld>
            <a:endParaRPr lang="en-US"/>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0873839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March 11, 2024</a:t>
            </a:fld>
            <a:endParaRPr lang="en-US"/>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721067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March 11, 2024</a:t>
            </a:fld>
            <a:endParaRPr lang="en-US"/>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2.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09" r:id="rId75"/>
    <p:sldLayoutId id="2147483710" r:id="rId76"/>
    <p:sldLayoutId id="2147483711"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March 11, 2024</a:t>
            </a:fld>
            <a:endParaRPr lang="en-US"/>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3.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dotnet/framework/wcf/how-to-secure-a-service-with-windows-credentials" TargetMode="External"/><Relationship Id="rId2" Type="http://schemas.openxmlformats.org/officeDocument/2006/relationships/notesSlide" Target="../notesSlides/notesSlide15.xml"/><Relationship Id="rId1" Type="http://schemas.openxmlformats.org/officeDocument/2006/relationships/slideLayout" Target="../slideLayouts/slideLayout73.xml"/><Relationship Id="rId4" Type="http://schemas.openxmlformats.org/officeDocument/2006/relationships/hyperlink" Target="https://learn.microsoft.com/en-us/dotnet/framework/wcf/feature-details/how-to-secure-a-service-with-an-x-509-certificat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3.xml"/><Relationship Id="rId1" Type="http://schemas.openxmlformats.org/officeDocument/2006/relationships/themeOverride" Target="../theme/themeOverride2.xml"/><Relationship Id="rId4" Type="http://schemas.openxmlformats.org/officeDocument/2006/relationships/hyperlink" Target="https://learn.microsoft.com/en-us/azure-stack/hci/concepts/network-controller#dynamic-dns-updat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2.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slide" Target="slide54.xml"/><Relationship Id="rId2" Type="http://schemas.openxmlformats.org/officeDocument/2006/relationships/image" Target="../media/image47.png"/><Relationship Id="rId1" Type="http://schemas.openxmlformats.org/officeDocument/2006/relationships/slideLayout" Target="../slideLayouts/slideLayout73.xml"/><Relationship Id="rId6" Type="http://schemas.openxmlformats.org/officeDocument/2006/relationships/image" Target="../media/image51.png"/><Relationship Id="rId11" Type="http://schemas.openxmlformats.org/officeDocument/2006/relationships/slide" Target="slide38.xml"/><Relationship Id="rId5" Type="http://schemas.openxmlformats.org/officeDocument/2006/relationships/image" Target="../media/image50.png"/><Relationship Id="rId10" Type="http://schemas.openxmlformats.org/officeDocument/2006/relationships/slide" Target="slide30.xml"/><Relationship Id="rId4" Type="http://schemas.openxmlformats.org/officeDocument/2006/relationships/image" Target="../media/image49.png"/><Relationship Id="rId9" Type="http://schemas.openxmlformats.org/officeDocument/2006/relationships/slide" Target="slide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7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7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7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7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7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7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7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7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a:bodyPr>
          <a:lstStyle/>
          <a:p>
            <a:pPr>
              <a:lnSpc>
                <a:spcPct val="90000"/>
              </a:lnSpc>
              <a:spcAft>
                <a:spcPts val="600"/>
              </a:spcAft>
            </a:pPr>
            <a:r>
              <a:rPr lang="en-US" sz="3000"/>
              <a:t>Module 1: Network Controller</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0967" y="2134136"/>
            <a:ext cx="7350427" cy="3169756"/>
            <a:chOff x="1887039" y="2058970"/>
            <a:chExt cx="7350427" cy="3169756"/>
          </a:xfrm>
        </p:grpSpPr>
        <p:sp>
          <p:nvSpPr>
            <p:cNvPr id="5" name="Rounded Rectangle 4"/>
            <p:cNvSpPr/>
            <p:nvPr/>
          </p:nvSpPr>
          <p:spPr>
            <a:xfrm>
              <a:off x="1887039" y="3266471"/>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Rounded Rectangle 5"/>
            <p:cNvSpPr/>
            <p:nvPr/>
          </p:nvSpPr>
          <p:spPr>
            <a:xfrm>
              <a:off x="3565623" y="2067227"/>
              <a:ext cx="1635853" cy="316149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Fault Domain 1</a:t>
              </a:r>
            </a:p>
          </p:txBody>
        </p:sp>
        <p:grpSp>
          <p:nvGrpSpPr>
            <p:cNvPr id="7" name="Group 6"/>
            <p:cNvGrpSpPr/>
            <p:nvPr/>
          </p:nvGrpSpPr>
          <p:grpSpPr>
            <a:xfrm>
              <a:off x="3944182" y="3345200"/>
              <a:ext cx="4847660" cy="1022451"/>
              <a:chOff x="3414694" y="4726207"/>
              <a:chExt cx="4847660" cy="1022451"/>
            </a:xfrm>
          </p:grpSpPr>
          <p:grpSp>
            <p:nvGrpSpPr>
              <p:cNvPr id="8" name="Group 7"/>
              <p:cNvGrpSpPr/>
              <p:nvPr/>
            </p:nvGrpSpPr>
            <p:grpSpPr>
              <a:xfrm>
                <a:off x="3414694" y="4726207"/>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5292281" y="4731192"/>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0" name="Group 9"/>
              <p:cNvGrpSpPr/>
              <p:nvPr/>
            </p:nvGrpSpPr>
            <p:grpSpPr>
              <a:xfrm>
                <a:off x="7159383" y="4726207"/>
                <a:ext cx="1102971" cy="1017466"/>
                <a:chOff x="2928132" y="3912475"/>
                <a:chExt cx="1102971" cy="1017466"/>
              </a:xfrm>
            </p:grpSpPr>
            <p:grpSp>
              <p:nvGrpSpPr>
                <p:cNvPr id="11" name="Group 10"/>
                <p:cNvGrpSpPr/>
                <p:nvPr/>
              </p:nvGrpSpPr>
              <p:grpSpPr>
                <a:xfrm>
                  <a:off x="2929427" y="3912475"/>
                  <a:ext cx="1101676" cy="1017466"/>
                  <a:chOff x="2334460" y="3127976"/>
                  <a:chExt cx="1101833" cy="1017611"/>
                </a:xfrm>
              </p:grpSpPr>
              <p:sp>
                <p:nvSpPr>
                  <p:cNvPr id="15" name="Parallelogram 14"/>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6" name="Parallelogram 15"/>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7" name="Parallelogram 16"/>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8" name="Group 17"/>
                  <p:cNvGrpSpPr/>
                  <p:nvPr/>
                </p:nvGrpSpPr>
                <p:grpSpPr>
                  <a:xfrm>
                    <a:off x="2572979" y="3265268"/>
                    <a:ext cx="440304" cy="202234"/>
                    <a:chOff x="1712085" y="1119308"/>
                    <a:chExt cx="440304" cy="202234"/>
                  </a:xfrm>
                </p:grpSpPr>
                <p:sp>
                  <p:nvSpPr>
                    <p:cNvPr id="19"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2" name="Group 11"/>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3"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4"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grpSp>
          <p:nvGrpSpPr>
            <p:cNvPr id="47" name="Group 46"/>
            <p:cNvGrpSpPr/>
            <p:nvPr/>
          </p:nvGrpSpPr>
          <p:grpSpPr>
            <a:xfrm>
              <a:off x="3909817" y="2067228"/>
              <a:ext cx="981512" cy="1062450"/>
              <a:chOff x="3531125" y="3582459"/>
              <a:chExt cx="981512" cy="1062450"/>
            </a:xfrm>
          </p:grpSpPr>
          <p:sp>
            <p:nvSpPr>
              <p:cNvPr id="48" name="TextBox 47"/>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6" name="Group 65"/>
            <p:cNvGrpSpPr/>
            <p:nvPr/>
          </p:nvGrpSpPr>
          <p:grpSpPr>
            <a:xfrm>
              <a:off x="5810572" y="2075617"/>
              <a:ext cx="981512" cy="1062450"/>
              <a:chOff x="3531125" y="3582459"/>
              <a:chExt cx="981512" cy="1062450"/>
            </a:xfrm>
          </p:grpSpPr>
          <p:sp>
            <p:nvSpPr>
              <p:cNvPr id="67" name="TextBox 66"/>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29038"/>
                    </a:solidFill>
                    <a:effectLst/>
                    <a:uLnTx/>
                    <a:uFillTx/>
                    <a:latin typeface="Calibri" panose="020F0502020204030204"/>
                    <a:ea typeface="+mn-ea"/>
                    <a:cs typeface="+mn-cs"/>
                  </a:rPr>
                  <a:t>Primary</a:t>
                </a:r>
              </a:p>
            </p:txBody>
          </p:sp>
          <p:grpSp>
            <p:nvGrpSpPr>
              <p:cNvPr id="68" name="Group 58"/>
              <p:cNvGrpSpPr>
                <a:grpSpLocks noChangeAspect="1"/>
              </p:cNvGrpSpPr>
              <p:nvPr/>
            </p:nvGrpSpPr>
            <p:grpSpPr bwMode="auto">
              <a:xfrm>
                <a:off x="3827360" y="4221710"/>
                <a:ext cx="413032" cy="423199"/>
                <a:chOff x="1060" y="1889"/>
                <a:chExt cx="975" cy="999"/>
              </a:xfrm>
            </p:grpSpPr>
            <p:sp>
              <p:nvSpPr>
                <p:cNvPr id="69"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80"/>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81"/>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82"/>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83"/>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5" name="Rounded Rectangle 84"/>
            <p:cNvSpPr/>
            <p:nvPr/>
          </p:nvSpPr>
          <p:spPr>
            <a:xfrm>
              <a:off x="5482052" y="2075616"/>
              <a:ext cx="1635853" cy="315310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2 Fault Domain 2</a:t>
              </a:r>
            </a:p>
          </p:txBody>
        </p:sp>
        <p:sp>
          <p:nvSpPr>
            <p:cNvPr id="86" name="Rounded Rectangle 85"/>
            <p:cNvSpPr/>
            <p:nvPr/>
          </p:nvSpPr>
          <p:spPr>
            <a:xfrm>
              <a:off x="7398481" y="2067227"/>
              <a:ext cx="1635853" cy="316149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3 Fault Domain 3</a:t>
              </a:r>
            </a:p>
          </p:txBody>
        </p:sp>
        <p:sp>
          <p:nvSpPr>
            <p:cNvPr id="87" name="TextBox 86"/>
            <p:cNvSpPr txBox="1"/>
            <p:nvPr/>
          </p:nvSpPr>
          <p:spPr>
            <a:xfrm>
              <a:off x="2423656" y="3455426"/>
              <a:ext cx="70891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p:txBody>
        </p:sp>
        <p:grpSp>
          <p:nvGrpSpPr>
            <p:cNvPr id="88" name="Group 87"/>
            <p:cNvGrpSpPr/>
            <p:nvPr/>
          </p:nvGrpSpPr>
          <p:grpSpPr>
            <a:xfrm>
              <a:off x="7722623" y="2058970"/>
              <a:ext cx="981512" cy="1062450"/>
              <a:chOff x="3531125" y="3582459"/>
              <a:chExt cx="981512" cy="1062450"/>
            </a:xfrm>
          </p:grpSpPr>
          <p:sp>
            <p:nvSpPr>
              <p:cNvPr id="89" name="TextBox 88"/>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90" name="Group 58"/>
              <p:cNvGrpSpPr>
                <a:grpSpLocks noChangeAspect="1"/>
              </p:cNvGrpSpPr>
              <p:nvPr/>
            </p:nvGrpSpPr>
            <p:grpSpPr bwMode="auto">
              <a:xfrm>
                <a:off x="3827360" y="4221710"/>
                <a:ext cx="413032" cy="423199"/>
                <a:chOff x="1060" y="1889"/>
                <a:chExt cx="975" cy="999"/>
              </a:xfrm>
            </p:grpSpPr>
            <p:sp>
              <p:nvSpPr>
                <p:cNvPr id="91"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02"/>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3"/>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04"/>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05"/>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08" name="Straight Arrow Connector 107"/>
            <p:cNvCxnSpPr/>
            <p:nvPr/>
          </p:nvCxnSpPr>
          <p:spPr>
            <a:xfrm flipH="1" flipV="1">
              <a:off x="4756728" y="2886012"/>
              <a:ext cx="1053844" cy="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792084" y="2886012"/>
              <a:ext cx="1055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1" name="Title 3"/>
          <p:cNvSpPr>
            <a:spLocks noGrp="1"/>
          </p:cNvSpPr>
          <p:nvPr>
            <p:ph type="title"/>
          </p:nvPr>
        </p:nvSpPr>
        <p:spPr/>
        <p:txBody>
          <a:bodyPr/>
          <a:lstStyle/>
          <a:p>
            <a:r>
              <a:rPr lang="en-US"/>
              <a:t>Availability of Service Fabric Stateful services</a:t>
            </a:r>
          </a:p>
        </p:txBody>
      </p:sp>
    </p:spTree>
    <p:extLst>
      <p:ext uri="{BB962C8B-B14F-4D97-AF65-F5344CB8AC3E}">
        <p14:creationId xmlns:p14="http://schemas.microsoft.com/office/powerpoint/2010/main" val="36131952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3"/>
          <p:cNvSpPr>
            <a:spLocks noGrp="1"/>
          </p:cNvSpPr>
          <p:nvPr>
            <p:ph type="title"/>
          </p:nvPr>
        </p:nvSpPr>
        <p:spPr/>
        <p:txBody>
          <a:bodyPr/>
          <a:lstStyle/>
          <a:p>
            <a:r>
              <a:rPr lang="en-US"/>
              <a:t>Availability of Service Fabric Stateful services</a:t>
            </a:r>
          </a:p>
        </p:txBody>
      </p:sp>
      <p:grpSp>
        <p:nvGrpSpPr>
          <p:cNvPr id="219" name="Group 218"/>
          <p:cNvGrpSpPr/>
          <p:nvPr/>
        </p:nvGrpSpPr>
        <p:grpSpPr>
          <a:xfrm>
            <a:off x="2282762" y="2119974"/>
            <a:ext cx="7350427" cy="3336104"/>
            <a:chOff x="1703335" y="1246170"/>
            <a:chExt cx="7350427" cy="3336104"/>
          </a:xfrm>
        </p:grpSpPr>
        <p:sp>
          <p:nvSpPr>
            <p:cNvPr id="5" name="Rounded Rectangle 4"/>
            <p:cNvSpPr/>
            <p:nvPr/>
          </p:nvSpPr>
          <p:spPr>
            <a:xfrm>
              <a:off x="1703335" y="2453671"/>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5" name="Rounded Rectangle 84"/>
            <p:cNvSpPr/>
            <p:nvPr/>
          </p:nvSpPr>
          <p:spPr>
            <a:xfrm>
              <a:off x="5298348" y="1262816"/>
              <a:ext cx="1635853" cy="3319458"/>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2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2</a:t>
              </a:r>
            </a:p>
          </p:txBody>
        </p:sp>
        <p:sp>
          <p:nvSpPr>
            <p:cNvPr id="6" name="Rounded Rectangle 5"/>
            <p:cNvSpPr/>
            <p:nvPr/>
          </p:nvSpPr>
          <p:spPr>
            <a:xfrm>
              <a:off x="3381919" y="1254427"/>
              <a:ext cx="1635853" cy="332784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 Fault Domain 1</a:t>
              </a:r>
            </a:p>
          </p:txBody>
        </p:sp>
        <p:grpSp>
          <p:nvGrpSpPr>
            <p:cNvPr id="7" name="Group 6"/>
            <p:cNvGrpSpPr/>
            <p:nvPr/>
          </p:nvGrpSpPr>
          <p:grpSpPr>
            <a:xfrm>
              <a:off x="3760478" y="2532400"/>
              <a:ext cx="4847660" cy="1022451"/>
              <a:chOff x="3414694" y="4726207"/>
              <a:chExt cx="4847660" cy="1022451"/>
            </a:xfrm>
          </p:grpSpPr>
          <p:grpSp>
            <p:nvGrpSpPr>
              <p:cNvPr id="8" name="Group 7"/>
              <p:cNvGrpSpPr/>
              <p:nvPr/>
            </p:nvGrpSpPr>
            <p:grpSpPr>
              <a:xfrm>
                <a:off x="3414694" y="4726207"/>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5292281" y="4731192"/>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0" name="Group 9"/>
              <p:cNvGrpSpPr/>
              <p:nvPr/>
            </p:nvGrpSpPr>
            <p:grpSpPr>
              <a:xfrm>
                <a:off x="7159383" y="4726207"/>
                <a:ext cx="1102971" cy="1017466"/>
                <a:chOff x="2928132" y="3912475"/>
                <a:chExt cx="1102971" cy="1017466"/>
              </a:xfrm>
            </p:grpSpPr>
            <p:grpSp>
              <p:nvGrpSpPr>
                <p:cNvPr id="11" name="Group 10"/>
                <p:cNvGrpSpPr/>
                <p:nvPr/>
              </p:nvGrpSpPr>
              <p:grpSpPr>
                <a:xfrm>
                  <a:off x="2929427" y="3912475"/>
                  <a:ext cx="1101676" cy="1017466"/>
                  <a:chOff x="2334460" y="3127976"/>
                  <a:chExt cx="1101833" cy="1017611"/>
                </a:xfrm>
              </p:grpSpPr>
              <p:sp>
                <p:nvSpPr>
                  <p:cNvPr id="15" name="Parallelogram 14"/>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6" name="Parallelogram 15"/>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7" name="Parallelogram 16"/>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8" name="Group 17"/>
                  <p:cNvGrpSpPr/>
                  <p:nvPr/>
                </p:nvGrpSpPr>
                <p:grpSpPr>
                  <a:xfrm>
                    <a:off x="2572979" y="3265268"/>
                    <a:ext cx="440304" cy="202234"/>
                    <a:chOff x="1712085" y="1119308"/>
                    <a:chExt cx="440304" cy="202234"/>
                  </a:xfrm>
                </p:grpSpPr>
                <p:sp>
                  <p:nvSpPr>
                    <p:cNvPr id="19"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2" name="Group 11"/>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3"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4"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grpSp>
          <p:nvGrpSpPr>
            <p:cNvPr id="47" name="Group 46"/>
            <p:cNvGrpSpPr/>
            <p:nvPr/>
          </p:nvGrpSpPr>
          <p:grpSpPr>
            <a:xfrm>
              <a:off x="3726113" y="1254428"/>
              <a:ext cx="981512" cy="1062450"/>
              <a:chOff x="3531125" y="3582459"/>
              <a:chExt cx="981512" cy="1062450"/>
            </a:xfrm>
          </p:grpSpPr>
          <p:sp>
            <p:nvSpPr>
              <p:cNvPr id="48" name="TextBox 47"/>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Rounded Rectangle 85"/>
            <p:cNvSpPr/>
            <p:nvPr/>
          </p:nvSpPr>
          <p:spPr>
            <a:xfrm>
              <a:off x="7214777" y="1254428"/>
              <a:ext cx="1635853" cy="332784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3 Fault Domain 3</a:t>
              </a:r>
            </a:p>
          </p:txBody>
        </p:sp>
        <p:sp>
          <p:nvSpPr>
            <p:cNvPr id="87" name="TextBox 86"/>
            <p:cNvSpPr txBox="1"/>
            <p:nvPr/>
          </p:nvSpPr>
          <p:spPr>
            <a:xfrm>
              <a:off x="2041487" y="2550525"/>
              <a:ext cx="104547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9038"/>
                  </a:solidFill>
                  <a:effectLst/>
                  <a:uLnTx/>
                  <a:uFillTx/>
                  <a:latin typeface="Calibri" panose="020F0502020204030204"/>
                  <a:ea typeface="+mn-ea"/>
                  <a:cs typeface="+mn-cs"/>
                </a:rPr>
                <a:t>Quorum OK</a:t>
              </a:r>
            </a:p>
          </p:txBody>
        </p:sp>
        <p:grpSp>
          <p:nvGrpSpPr>
            <p:cNvPr id="88" name="Group 87"/>
            <p:cNvGrpSpPr/>
            <p:nvPr/>
          </p:nvGrpSpPr>
          <p:grpSpPr>
            <a:xfrm>
              <a:off x="7538919" y="1246170"/>
              <a:ext cx="981512" cy="1062450"/>
              <a:chOff x="3531125" y="3582459"/>
              <a:chExt cx="981512" cy="1062450"/>
            </a:xfrm>
          </p:grpSpPr>
          <p:sp>
            <p:nvSpPr>
              <p:cNvPr id="89" name="TextBox 88"/>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29038"/>
                    </a:solidFill>
                    <a:effectLst/>
                    <a:uLnTx/>
                    <a:uFillTx/>
                    <a:latin typeface="Calibri" panose="020F0502020204030204"/>
                    <a:ea typeface="+mn-ea"/>
                    <a:cs typeface="+mn-cs"/>
                  </a:rPr>
                  <a:t>Primary</a:t>
                </a:r>
              </a:p>
            </p:txBody>
          </p:sp>
          <p:grpSp>
            <p:nvGrpSpPr>
              <p:cNvPr id="90" name="Group 58"/>
              <p:cNvGrpSpPr>
                <a:grpSpLocks noChangeAspect="1"/>
              </p:cNvGrpSpPr>
              <p:nvPr/>
            </p:nvGrpSpPr>
            <p:grpSpPr bwMode="auto">
              <a:xfrm>
                <a:off x="3827360" y="4221710"/>
                <a:ext cx="413032" cy="423199"/>
                <a:chOff x="1060" y="1889"/>
                <a:chExt cx="975" cy="999"/>
              </a:xfrm>
            </p:grpSpPr>
            <p:sp>
              <p:nvSpPr>
                <p:cNvPr id="91"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02"/>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3"/>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04"/>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05"/>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17" name="Straight Arrow Connector 216"/>
            <p:cNvCxnSpPr/>
            <p:nvPr/>
          </p:nvCxnSpPr>
          <p:spPr>
            <a:xfrm flipH="1">
              <a:off x="4526841" y="2028814"/>
              <a:ext cx="2978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7447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3"/>
          <p:cNvSpPr>
            <a:spLocks noGrp="1"/>
          </p:cNvSpPr>
          <p:nvPr>
            <p:ph type="title"/>
          </p:nvPr>
        </p:nvSpPr>
        <p:spPr/>
        <p:txBody>
          <a:bodyPr/>
          <a:lstStyle/>
          <a:p>
            <a:r>
              <a:rPr lang="en-US"/>
              <a:t>Availability of Service Fabric Stateful services</a:t>
            </a:r>
          </a:p>
        </p:txBody>
      </p:sp>
      <p:grpSp>
        <p:nvGrpSpPr>
          <p:cNvPr id="3" name="Group 2">
            <a:extLst>
              <a:ext uri="{FF2B5EF4-FFF2-40B4-BE49-F238E27FC236}">
                <a16:creationId xmlns:a16="http://schemas.microsoft.com/office/drawing/2014/main" id="{DD074EC1-BB69-6546-A51A-705A3C79DEEF}"/>
              </a:ext>
            </a:extLst>
          </p:cNvPr>
          <p:cNvGrpSpPr/>
          <p:nvPr/>
        </p:nvGrpSpPr>
        <p:grpSpPr>
          <a:xfrm>
            <a:off x="1385062" y="2118884"/>
            <a:ext cx="8251615" cy="3337206"/>
            <a:chOff x="1505833" y="2164892"/>
            <a:chExt cx="8251615" cy="3337206"/>
          </a:xfrm>
        </p:grpSpPr>
        <p:sp>
          <p:nvSpPr>
            <p:cNvPr id="5" name="Rounded Rectangle 4"/>
            <p:cNvSpPr/>
            <p:nvPr/>
          </p:nvSpPr>
          <p:spPr>
            <a:xfrm>
              <a:off x="2407021" y="3364454"/>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5" name="Rounded Rectangle 84"/>
            <p:cNvSpPr/>
            <p:nvPr/>
          </p:nvSpPr>
          <p:spPr>
            <a:xfrm>
              <a:off x="6002034" y="2173600"/>
              <a:ext cx="1635853" cy="3328498"/>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2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2</a:t>
              </a:r>
            </a:p>
          </p:txBody>
        </p:sp>
        <p:sp>
          <p:nvSpPr>
            <p:cNvPr id="6" name="Rounded Rectangle 5"/>
            <p:cNvSpPr/>
            <p:nvPr/>
          </p:nvSpPr>
          <p:spPr>
            <a:xfrm>
              <a:off x="4085605" y="2165210"/>
              <a:ext cx="1635853" cy="333688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Fault Domain 1</a:t>
              </a:r>
            </a:p>
          </p:txBody>
        </p:sp>
        <p:grpSp>
          <p:nvGrpSpPr>
            <p:cNvPr id="8" name="Group 7"/>
            <p:cNvGrpSpPr/>
            <p:nvPr/>
          </p:nvGrpSpPr>
          <p:grpSpPr>
            <a:xfrm>
              <a:off x="4464164" y="3443183"/>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6341751" y="3448168"/>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47" name="Group 46"/>
            <p:cNvGrpSpPr/>
            <p:nvPr/>
          </p:nvGrpSpPr>
          <p:grpSpPr>
            <a:xfrm>
              <a:off x="4353649" y="2173497"/>
              <a:ext cx="1131113" cy="1054164"/>
              <a:chOff x="3454975" y="3590745"/>
              <a:chExt cx="1131113" cy="1054164"/>
            </a:xfrm>
          </p:grpSpPr>
          <p:sp>
            <p:nvSpPr>
              <p:cNvPr id="48" name="TextBox 47"/>
              <p:cNvSpPr txBox="1"/>
              <p:nvPr/>
            </p:nvSpPr>
            <p:spPr>
              <a:xfrm>
                <a:off x="3454975" y="3590745"/>
                <a:ext cx="113111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Stateful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Read Only Mode</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7" name="TextBox 86"/>
            <p:cNvSpPr txBox="1"/>
            <p:nvPr/>
          </p:nvSpPr>
          <p:spPr>
            <a:xfrm>
              <a:off x="2668267" y="3448294"/>
              <a:ext cx="114486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Quorum Loss</a:t>
              </a:r>
            </a:p>
          </p:txBody>
        </p:sp>
        <p:sp>
          <p:nvSpPr>
            <p:cNvPr id="107" name="Rounded Rectangle 106"/>
            <p:cNvSpPr/>
            <p:nvPr/>
          </p:nvSpPr>
          <p:spPr>
            <a:xfrm>
              <a:off x="7918463" y="2164892"/>
              <a:ext cx="1635853" cy="3337206"/>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3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3</a:t>
              </a:r>
            </a:p>
          </p:txBody>
        </p:sp>
        <p:grpSp>
          <p:nvGrpSpPr>
            <p:cNvPr id="108" name="Group 107"/>
            <p:cNvGrpSpPr/>
            <p:nvPr/>
          </p:nvGrpSpPr>
          <p:grpSpPr>
            <a:xfrm>
              <a:off x="8258180" y="3439460"/>
              <a:ext cx="1102971" cy="1017466"/>
              <a:chOff x="2928132" y="3912475"/>
              <a:chExt cx="1102971" cy="1017466"/>
            </a:xfrm>
          </p:grpSpPr>
          <p:grpSp>
            <p:nvGrpSpPr>
              <p:cNvPr id="109" name="Group 108"/>
              <p:cNvGrpSpPr/>
              <p:nvPr/>
            </p:nvGrpSpPr>
            <p:grpSpPr>
              <a:xfrm>
                <a:off x="2929427" y="3912475"/>
                <a:ext cx="1101676" cy="1017466"/>
                <a:chOff x="2334460" y="3127976"/>
                <a:chExt cx="1101833" cy="1017611"/>
              </a:xfrm>
            </p:grpSpPr>
            <p:sp>
              <p:nvSpPr>
                <p:cNvPr id="114" name="Parallelogram 113"/>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15" name="Parallelogram 114"/>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16" name="Parallelogram 115"/>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17" name="Group 116"/>
                <p:cNvGrpSpPr/>
                <p:nvPr/>
              </p:nvGrpSpPr>
              <p:grpSpPr>
                <a:xfrm>
                  <a:off x="2572979" y="3265268"/>
                  <a:ext cx="440304" cy="202234"/>
                  <a:chOff x="1712085" y="1119308"/>
                  <a:chExt cx="440304" cy="202234"/>
                </a:xfrm>
              </p:grpSpPr>
              <p:sp>
                <p:nvSpPr>
                  <p:cNvPr id="118"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10" name="Group 109"/>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12"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3"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sp>
          <p:nvSpPr>
            <p:cNvPr id="2" name="TextBox 1"/>
            <p:cNvSpPr txBox="1"/>
            <p:nvPr/>
          </p:nvSpPr>
          <p:spPr>
            <a:xfrm>
              <a:off x="1505833" y="4809504"/>
              <a:ext cx="232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lumMod val="50000"/>
                      <a:lumOff val="50000"/>
                    </a:prstClr>
                  </a:solidFill>
                  <a:effectLst/>
                  <a:uLnTx/>
                  <a:uFillTx/>
                  <a:latin typeface="Calibri" panose="020F0502020204030204"/>
                  <a:ea typeface="+mn-ea"/>
                  <a:cs typeface="+mn-cs"/>
                </a:rPr>
                <a:t>TargetReplicaSetSize</a:t>
              </a: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=3</a:t>
              </a:r>
            </a:p>
          </p:txBody>
        </p:sp>
      </p:grpSp>
    </p:spTree>
    <p:extLst>
      <p:ext uri="{BB962C8B-B14F-4D97-AF65-F5344CB8AC3E}">
        <p14:creationId xmlns:p14="http://schemas.microsoft.com/office/powerpoint/2010/main" val="2404573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E302-7609-E0E1-3060-BB5E6E8BACF7}"/>
              </a:ext>
            </a:extLst>
          </p:cNvPr>
          <p:cNvSpPr>
            <a:spLocks noGrp="1"/>
          </p:cNvSpPr>
          <p:nvPr>
            <p:ph type="title"/>
          </p:nvPr>
        </p:nvSpPr>
        <p:spPr/>
        <p:txBody>
          <a:bodyPr/>
          <a:lstStyle/>
          <a:p>
            <a:r>
              <a:rPr lang="en-US"/>
              <a:t>Stateless services</a:t>
            </a:r>
          </a:p>
        </p:txBody>
      </p:sp>
      <p:sp>
        <p:nvSpPr>
          <p:cNvPr id="3" name="Content Placeholder 2">
            <a:extLst>
              <a:ext uri="{FF2B5EF4-FFF2-40B4-BE49-F238E27FC236}">
                <a16:creationId xmlns:a16="http://schemas.microsoft.com/office/drawing/2014/main" id="{6E445B1A-775A-B718-CC31-CB1D5D4F1132}"/>
              </a:ext>
            </a:extLst>
          </p:cNvPr>
          <p:cNvSpPr>
            <a:spLocks noGrp="1"/>
          </p:cNvSpPr>
          <p:nvPr>
            <p:ph idx="1"/>
          </p:nvPr>
        </p:nvSpPr>
        <p:spPr/>
        <p:txBody>
          <a:bodyPr vert="horz" lIns="91440" tIns="45720" rIns="91440" bIns="45720" rtlCol="0" anchor="t">
            <a:normAutofit/>
          </a:bodyPr>
          <a:lstStyle/>
          <a:p>
            <a:r>
              <a:rPr lang="en-US">
                <a:ea typeface="Batang"/>
              </a:rPr>
              <a:t>Does not require highly available or reliable service.</a:t>
            </a:r>
          </a:p>
          <a:p>
            <a:r>
              <a:rPr lang="en-US">
                <a:ea typeface="Batang"/>
              </a:rPr>
              <a:t>When instance of stateless named-service fails, new instance is created within the cluster.</a:t>
            </a:r>
          </a:p>
          <a:p>
            <a:endParaRPr lang="en-US"/>
          </a:p>
        </p:txBody>
      </p:sp>
    </p:spTree>
    <p:extLst>
      <p:ext uri="{BB962C8B-B14F-4D97-AF65-F5344CB8AC3E}">
        <p14:creationId xmlns:p14="http://schemas.microsoft.com/office/powerpoint/2010/main" val="132149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81CC-472D-D8A4-0F7B-08814E279009}"/>
              </a:ext>
            </a:extLst>
          </p:cNvPr>
          <p:cNvSpPr>
            <a:spLocks noGrp="1"/>
          </p:cNvSpPr>
          <p:nvPr>
            <p:ph type="title"/>
          </p:nvPr>
        </p:nvSpPr>
        <p:spPr/>
        <p:txBody>
          <a:bodyPr/>
          <a:lstStyle/>
          <a:p>
            <a:r>
              <a:rPr lang="en-US">
                <a:ea typeface="+mj-lt"/>
                <a:cs typeface="+mj-lt"/>
              </a:rPr>
              <a:t>Cluster authentication </a:t>
            </a:r>
            <a:endParaRPr lang="en-US"/>
          </a:p>
        </p:txBody>
      </p:sp>
      <p:sp>
        <p:nvSpPr>
          <p:cNvPr id="3" name="Content Placeholder 2">
            <a:extLst>
              <a:ext uri="{FF2B5EF4-FFF2-40B4-BE49-F238E27FC236}">
                <a16:creationId xmlns:a16="http://schemas.microsoft.com/office/drawing/2014/main" id="{08D4872A-1549-E608-FFBD-5D0F437C7A08}"/>
              </a:ext>
            </a:extLst>
          </p:cNvPr>
          <p:cNvSpPr>
            <a:spLocks noGrp="1"/>
          </p:cNvSpPr>
          <p:nvPr>
            <p:ph idx="1"/>
          </p:nvPr>
        </p:nvSpPr>
        <p:spPr/>
        <p:txBody>
          <a:bodyPr vert="horz" lIns="91440" tIns="45720" rIns="91440" bIns="45720" rtlCol="0" anchor="t">
            <a:normAutofit/>
          </a:bodyPr>
          <a:lstStyle/>
          <a:p>
            <a:r>
              <a:rPr lang="en-US">
                <a:latin typeface="Bembo_MSFontService"/>
              </a:rPr>
              <a:t>Network Controller nodes communicate with each other using WCF and TCP.</a:t>
            </a:r>
            <a:endParaRPr lang="en-US">
              <a:solidFill>
                <a:srgbClr val="000000"/>
              </a:solidFill>
              <a:latin typeface="Bembo_MSFontService"/>
            </a:endParaRPr>
          </a:p>
          <a:p>
            <a:r>
              <a:rPr lang="en-US">
                <a:latin typeface="Bembo_MSFontService"/>
              </a:rPr>
              <a:t>Cluster Authentication can be set to Kerberos, X509, or None.</a:t>
            </a:r>
          </a:p>
          <a:p>
            <a:endParaRPr lang="en-US">
              <a:latin typeface="Bembo_MSFontService"/>
            </a:endParaRPr>
          </a:p>
          <a:p>
            <a:endParaRPr lang="en-US">
              <a:latin typeface="Bembo_MSFontService"/>
            </a:endParaRPr>
          </a:p>
        </p:txBody>
      </p:sp>
      <p:graphicFrame>
        <p:nvGraphicFramePr>
          <p:cNvPr id="4" name="Table 3">
            <a:extLst>
              <a:ext uri="{FF2B5EF4-FFF2-40B4-BE49-F238E27FC236}">
                <a16:creationId xmlns:a16="http://schemas.microsoft.com/office/drawing/2014/main" id="{C01B0A52-A9AC-9A72-B24A-0115BF09BD8A}"/>
              </a:ext>
            </a:extLst>
          </p:cNvPr>
          <p:cNvGraphicFramePr>
            <a:graphicFrameLocks noGrp="1"/>
          </p:cNvGraphicFramePr>
          <p:nvPr>
            <p:extLst>
              <p:ext uri="{D42A27DB-BD31-4B8C-83A1-F6EECF244321}">
                <p14:modId xmlns:p14="http://schemas.microsoft.com/office/powerpoint/2010/main" val="1980450616"/>
              </p:ext>
            </p:extLst>
          </p:nvPr>
        </p:nvGraphicFramePr>
        <p:xfrm>
          <a:off x="887870" y="2972498"/>
          <a:ext cx="10898909" cy="230632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pPr algn="l" rtl="0" fontAlgn="base"/>
                      <a:r>
                        <a:rPr lang="en-US" sz="1800" b="1" kern="1200">
                          <a:solidFill>
                            <a:schemeClr val="lt1"/>
                          </a:solidFill>
                          <a:latin typeface="+mn-lt"/>
                          <a:ea typeface="+mn-ea"/>
                          <a:cs typeface="+mn-cs"/>
                        </a:rPr>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lvl="0" indent="-285750">
                        <a:buFont typeface="Arial"/>
                        <a:buChar char="•"/>
                      </a:pPr>
                      <a:r>
                        <a:rPr lang="en-US"/>
                        <a:t>Nodes must be domain joined</a:t>
                      </a:r>
                    </a:p>
                  </a:txBody>
                  <a:tcPr/>
                </a:tc>
                <a:extLst>
                  <a:ext uri="{0D108BD9-81ED-4DB2-BD59-A6C34878D82A}">
                    <a16:rowId xmlns:a16="http://schemas.microsoft.com/office/drawing/2014/main" val="4909476"/>
                  </a:ext>
                </a:extLst>
              </a:tr>
              <a:tr h="370840">
                <a:tc>
                  <a:txBody>
                    <a:bodyPr/>
                    <a:lstStyle/>
                    <a:p>
                      <a:r>
                        <a:rPr lang="en-US"/>
                        <a:t>X509</a:t>
                      </a:r>
                    </a:p>
                  </a:txBody>
                  <a:tcPr/>
                </a:tc>
                <a:tc>
                  <a:txBody>
                    <a:bodyPr/>
                    <a:lstStyle/>
                    <a:p>
                      <a:pPr marL="285750" lvl="0" indent="-285750">
                        <a:buFont typeface="Arial"/>
                        <a:buChar char="•"/>
                      </a:pPr>
                      <a:r>
                        <a:rPr lang="en-US"/>
                        <a:t>Nodes do not need to be domain joined</a:t>
                      </a:r>
                    </a:p>
                    <a:p>
                      <a:pPr marL="285750" lvl="0" indent="-285750">
                        <a:buFont typeface="Arial"/>
                        <a:buChar char="•"/>
                      </a:pPr>
                      <a:r>
                        <a:rPr lang="en-US"/>
                        <a:t>Subject Name must match DNS name of node</a:t>
                      </a:r>
                    </a:p>
                    <a:p>
                      <a:pPr marL="285750" lvl="0" indent="-285750">
                        <a:buFont typeface="Arial"/>
                        <a:buChar char="•"/>
                      </a:pPr>
                      <a:r>
                        <a:rPr lang="en-US"/>
                        <a:t>Cert must be trusted on each of the NC nodes</a:t>
                      </a:r>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347708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037E-4CFC-E5AD-A74E-E18A70F1E4D8}"/>
              </a:ext>
            </a:extLst>
          </p:cNvPr>
          <p:cNvSpPr>
            <a:spLocks noGrp="1"/>
          </p:cNvSpPr>
          <p:nvPr>
            <p:ph type="title"/>
          </p:nvPr>
        </p:nvSpPr>
        <p:spPr/>
        <p:txBody>
          <a:bodyPr/>
          <a:lstStyle/>
          <a:p>
            <a:r>
              <a:rPr lang="en-US">
                <a:ea typeface="+mj-lt"/>
                <a:cs typeface="+mj-lt"/>
              </a:rPr>
              <a:t>Cluster authorization </a:t>
            </a:r>
            <a:endParaRPr lang="en-US"/>
          </a:p>
        </p:txBody>
      </p:sp>
      <p:sp>
        <p:nvSpPr>
          <p:cNvPr id="3" name="Content Placeholder 2">
            <a:extLst>
              <a:ext uri="{FF2B5EF4-FFF2-40B4-BE49-F238E27FC236}">
                <a16:creationId xmlns:a16="http://schemas.microsoft.com/office/drawing/2014/main" id="{15125F17-A7D1-A20B-58E5-FF9B05A93DCF}"/>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Ensures that the NC cluster nodes are communicating with trusted nodes </a:t>
            </a:r>
            <a:endParaRPr lang="en-US"/>
          </a:p>
          <a:p>
            <a:r>
              <a:rPr lang="en-US">
                <a:ea typeface="+mn-lt"/>
                <a:cs typeface="+mn-lt"/>
              </a:rPr>
              <a:t>Accounts are added when adding new network controller node into the cluster</a:t>
            </a:r>
            <a:endParaRPr lang="en-US"/>
          </a:p>
        </p:txBody>
      </p:sp>
      <p:graphicFrame>
        <p:nvGraphicFramePr>
          <p:cNvPr id="4" name="Table 3">
            <a:extLst>
              <a:ext uri="{FF2B5EF4-FFF2-40B4-BE49-F238E27FC236}">
                <a16:creationId xmlns:a16="http://schemas.microsoft.com/office/drawing/2014/main" id="{5A781276-88E9-BDF6-8AB6-DA10854A1C2F}"/>
              </a:ext>
            </a:extLst>
          </p:cNvPr>
          <p:cNvGraphicFramePr>
            <a:graphicFrameLocks noGrp="1"/>
          </p:cNvGraphicFramePr>
          <p:nvPr>
            <p:extLst>
              <p:ext uri="{D42A27DB-BD31-4B8C-83A1-F6EECF244321}">
                <p14:modId xmlns:p14="http://schemas.microsoft.com/office/powerpoint/2010/main" val="1618057550"/>
              </p:ext>
            </p:extLst>
          </p:nvPr>
        </p:nvGraphicFramePr>
        <p:xfrm>
          <a:off x="916625" y="3162279"/>
          <a:ext cx="10898909" cy="230632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pPr algn="l" rtl="0" fontAlgn="base"/>
                      <a:r>
                        <a:rPr lang="en-US" sz="1800" b="1" kern="1200">
                          <a:solidFill>
                            <a:schemeClr val="lt1"/>
                          </a:solidFill>
                          <a:latin typeface="+mn-lt"/>
                          <a:ea typeface="+mn-ea"/>
                          <a:cs typeface="+mn-cs"/>
                        </a:rPr>
                        <a:t>Authentication type</a:t>
                      </a:r>
                    </a:p>
                  </a:txBody>
                  <a:tcPr/>
                </a:tc>
                <a:tc>
                  <a:txBody>
                    <a:bodyPr/>
                    <a:lstStyle/>
                    <a:p>
                      <a:r>
                        <a:rPr lang="en-US"/>
                        <a:t>Details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lvl="0" indent="-285750">
                        <a:buFont typeface="Arial"/>
                        <a:buChar char="•"/>
                      </a:pPr>
                      <a:r>
                        <a:rPr lang="en-US"/>
                        <a:t>Accept communication requestions only from other Network Controller machine accounts.</a:t>
                      </a:r>
                    </a:p>
                    <a:p>
                      <a:pPr marL="285750" lvl="0" indent="-285750">
                        <a:buFont typeface="Arial"/>
                        <a:buChar char="•"/>
                      </a:pPr>
                      <a:r>
                        <a:rPr lang="en-US"/>
                        <a:t>Accounts leverage the Name parameter defined during deployment.</a:t>
                      </a:r>
                    </a:p>
                  </a:txBody>
                  <a:tcPr/>
                </a:tc>
                <a:extLst>
                  <a:ext uri="{0D108BD9-81ED-4DB2-BD59-A6C34878D82A}">
                    <a16:rowId xmlns:a16="http://schemas.microsoft.com/office/drawing/2014/main" val="4909476"/>
                  </a:ext>
                </a:extLst>
              </a:tr>
              <a:tr h="370840">
                <a:tc>
                  <a:txBody>
                    <a:bodyPr/>
                    <a:lstStyle/>
                    <a:p>
                      <a:r>
                        <a:rPr lang="en-US"/>
                        <a:t>X509</a:t>
                      </a:r>
                    </a:p>
                  </a:txBody>
                  <a:tcPr/>
                </a:tc>
                <a:tc>
                  <a:txBody>
                    <a:bodyPr/>
                    <a:lstStyle/>
                    <a:p>
                      <a:pPr marL="0" lvl="0" indent="0">
                        <a:buFont typeface="Arial"/>
                        <a:buNone/>
                      </a:pPr>
                      <a:endParaRPr lang="en-US"/>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No authorization performed.</a:t>
                      </a:r>
                    </a:p>
                    <a:p>
                      <a:pPr marL="0" indent="-285750" algn="l" defTabSz="932742" rtl="0" eaLnBrk="1" latinLnBrk="0" hangingPunct="1">
                        <a:buFont typeface="Arial"/>
                        <a:buChar char="•"/>
                      </a:pPr>
                      <a:r>
                        <a:rPr lang="en-US" sz="1800" kern="1200">
                          <a:solidFill>
                            <a:schemeClr val="dk1"/>
                          </a:solidFill>
                          <a:latin typeface="+mn-lt"/>
                          <a:ea typeface="+mn-ea"/>
                          <a:cs typeface="+mn-cs"/>
                        </a:rPr>
                        <a:t>For testing purposes only and not recommended for production.</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1509491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9CBD-A686-A02A-AA85-6050369C2659}"/>
              </a:ext>
            </a:extLst>
          </p:cNvPr>
          <p:cNvSpPr>
            <a:spLocks noGrp="1"/>
          </p:cNvSpPr>
          <p:nvPr>
            <p:ph type="title"/>
          </p:nvPr>
        </p:nvSpPr>
        <p:spPr/>
        <p:txBody>
          <a:bodyPr/>
          <a:lstStyle/>
          <a:p>
            <a:r>
              <a:rPr lang="en-US">
                <a:ea typeface="+mj-lt"/>
                <a:cs typeface="+mj-lt"/>
              </a:rPr>
              <a:t>Cluster encryption </a:t>
            </a:r>
            <a:endParaRPr lang="en-US"/>
          </a:p>
        </p:txBody>
      </p:sp>
      <p:sp>
        <p:nvSpPr>
          <p:cNvPr id="3" name="Content Placeholder 2">
            <a:extLst>
              <a:ext uri="{FF2B5EF4-FFF2-40B4-BE49-F238E27FC236}">
                <a16:creationId xmlns:a16="http://schemas.microsoft.com/office/drawing/2014/main" id="{855E3460-430F-4AED-BADE-99F75EBA9392}"/>
              </a:ext>
            </a:extLst>
          </p:cNvPr>
          <p:cNvSpPr>
            <a:spLocks noGrp="1"/>
          </p:cNvSpPr>
          <p:nvPr>
            <p:ph idx="1"/>
          </p:nvPr>
        </p:nvSpPr>
        <p:spPr/>
        <p:txBody>
          <a:bodyPr vert="horz" wrap="square" lIns="91440" tIns="45720" rIns="91440" bIns="45720" rtlCol="0" anchor="t">
            <a:noAutofit/>
          </a:bodyPr>
          <a:lstStyle/>
          <a:p>
            <a:r>
              <a:rPr lang="en-US" sz="2400">
                <a:ea typeface="Batang"/>
              </a:rPr>
              <a:t>Cluster traffic between nodes is encrypted using WCF transport level encryption</a:t>
            </a:r>
          </a:p>
          <a:p>
            <a:r>
              <a:rPr lang="en-US" sz="2400">
                <a:ea typeface="Batang"/>
              </a:rPr>
              <a:t>Supports either X509 or Kerberos for authentication and authorization</a:t>
            </a:r>
          </a:p>
          <a:p>
            <a:r>
              <a:rPr lang="en-US" sz="2400">
                <a:ea typeface="Batang"/>
              </a:rPr>
              <a:t>More information on WCF encryption can be found at:</a:t>
            </a:r>
          </a:p>
          <a:p>
            <a:pPr lvl="1"/>
            <a:r>
              <a:rPr lang="en-US" sz="2400">
                <a:hlinkClick r:id="rId3"/>
              </a:rPr>
              <a:t>https://learn.microsoft.com/en-us/dotnet/framework/wcf/how-to-secure-a-service-with-windows-credentials</a:t>
            </a:r>
            <a:endParaRPr lang="en-US" sz="2400"/>
          </a:p>
          <a:p>
            <a:pPr lvl="1"/>
            <a:r>
              <a:rPr lang="en-US" sz="2400">
                <a:hlinkClick r:id="rId4"/>
              </a:rPr>
              <a:t>https://learn.microsoft.com/en-us/dotnet/framework/wcf/feature-details/how-to-secure-a-service-with-an-x-509-certificate</a:t>
            </a:r>
            <a:endParaRPr lang="en-US" sz="2400"/>
          </a:p>
        </p:txBody>
      </p:sp>
    </p:spTree>
    <p:extLst>
      <p:ext uri="{BB962C8B-B14F-4D97-AF65-F5344CB8AC3E}">
        <p14:creationId xmlns:p14="http://schemas.microsoft.com/office/powerpoint/2010/main" val="2905476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Examine Service Fabric</a:t>
            </a:r>
          </a:p>
          <a:p>
            <a:pPr marL="457200" indent="-457200">
              <a:buFont typeface="+mj-lt"/>
              <a:buAutoNum type="arabicPeriod"/>
            </a:pPr>
            <a:r>
              <a:rPr lang="en-US"/>
              <a:t>Disable and Enable Service Fabric Node</a:t>
            </a:r>
          </a:p>
          <a:p>
            <a:pPr marL="457200" indent="-457200">
              <a:buFont typeface="+mj-lt"/>
              <a:buAutoNum type="arabicPeriod"/>
            </a:pPr>
            <a:r>
              <a:rPr lang="en-US"/>
              <a:t>Examine an Unhealthy Cluster</a:t>
            </a:r>
          </a:p>
          <a:p>
            <a:pPr marL="457200" indent="-457200">
              <a:buFont typeface="+mj-lt"/>
              <a:buAutoNum type="arabicPeriod"/>
            </a:pPr>
            <a:r>
              <a:rPr lang="en-US"/>
              <a:t>Examine Cluster Authentication</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7832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a:t>
            </a:r>
            <a:r>
              <a:rPr lang="en-US"/>
              <a:t>Network Controller architecture</a:t>
            </a: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947952"/>
          </a:xfrm>
        </p:spPr>
        <p:txBody>
          <a:bodyPr vert="horz" wrap="square" lIns="0" tIns="0" rIns="0" bIns="0" rtlCol="0" anchor="t">
            <a:spAutoFit/>
          </a:bodyPr>
          <a:lstStyle/>
          <a:p>
            <a:pPr marL="514350" indent="-514350">
              <a:buAutoNum type="arabicPeriod"/>
            </a:pPr>
            <a:r>
              <a:rPr lang="en-US">
                <a:cs typeface="Segoe UI"/>
              </a:rPr>
              <a:t>What is the role of Windows Service Fabric in Network Controller?</a:t>
            </a:r>
            <a:endParaRPr lang="en-US"/>
          </a:p>
          <a:p>
            <a:pPr marL="514350" indent="-514350">
              <a:buAutoNum type="arabicPeriod"/>
            </a:pPr>
            <a:r>
              <a:rPr lang="en-US">
                <a:cs typeface="Segoe UI"/>
              </a:rPr>
              <a:t>What are the two types of Services within Service Fabric?</a:t>
            </a:r>
            <a:endParaRPr lang="en-US"/>
          </a:p>
        </p:txBody>
      </p:sp>
    </p:spTree>
    <p:extLst>
      <p:ext uri="{BB962C8B-B14F-4D97-AF65-F5344CB8AC3E}">
        <p14:creationId xmlns:p14="http://schemas.microsoft.com/office/powerpoint/2010/main" val="257360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Northbound API</a:t>
            </a:r>
          </a:p>
        </p:txBody>
      </p:sp>
    </p:spTree>
    <p:extLst>
      <p:ext uri="{BB962C8B-B14F-4D97-AF65-F5344CB8AC3E}">
        <p14:creationId xmlns:p14="http://schemas.microsoft.com/office/powerpoint/2010/main" val="17807434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a:t>Copyright and trademarks</a:t>
            </a:r>
          </a:p>
          <a:p>
            <a:pPr marL="0" indent="0">
              <a:buNone/>
            </a:pPr>
            <a:r>
              <a:rPr lang="en-US" sz="160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a:p>
          <a:p>
            <a:pPr marL="0" indent="0">
              <a:buNone/>
            </a:pPr>
            <a:r>
              <a:rPr lang="en-US" sz="160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a:p>
          <a:p>
            <a:pPr marL="0" indent="0">
              <a:buNone/>
            </a:pPr>
            <a:r>
              <a:rPr lang="en-US" sz="1600" b="1"/>
              <a:t>Conditions and terms of use</a:t>
            </a:r>
          </a:p>
          <a:p>
            <a:pPr marL="0" indent="0">
              <a:buNone/>
            </a:pPr>
            <a:r>
              <a:rPr lang="en-US" sz="160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Northbound API overview</a:t>
            </a:r>
          </a:p>
        </p:txBody>
      </p:sp>
      <p:sp>
        <p:nvSpPr>
          <p:cNvPr id="2" name="Text Placeholder 1"/>
          <p:cNvSpPr>
            <a:spLocks noGrp="1"/>
          </p:cNvSpPr>
          <p:nvPr>
            <p:ph sz="half" idx="1"/>
          </p:nvPr>
        </p:nvSpPr>
        <p:spPr>
          <a:xfrm>
            <a:off x="644106" y="1825624"/>
            <a:ext cx="5906219" cy="4460875"/>
          </a:xfrm>
        </p:spPr>
        <p:txBody>
          <a:bodyPr>
            <a:noAutofit/>
          </a:bodyPr>
          <a:lstStyle/>
          <a:p>
            <a:r>
              <a:rPr lang="en-US" sz="2000"/>
              <a:t>Network Controller control plane capabilities are exposed up to management applications (such as SCVMM, WAC, WAP/NRP, and SCOM) through a </a:t>
            </a:r>
            <a:r>
              <a:rPr lang="en-US" sz="2000" err="1"/>
              <a:t>NorthBound</a:t>
            </a:r>
            <a:r>
              <a:rPr lang="en-US" sz="2000"/>
              <a:t> interface (NBI). </a:t>
            </a:r>
          </a:p>
          <a:p>
            <a:r>
              <a:rPr lang="en-US" sz="2000"/>
              <a:t>The NBI is a RESTful API using JSON as the message format. </a:t>
            </a:r>
          </a:p>
          <a:p>
            <a:r>
              <a:rPr lang="en-US" sz="2000"/>
              <a:t>NBI is its own service (SDNAPI.exe) in the network controller cluster</a:t>
            </a:r>
          </a:p>
          <a:p>
            <a:r>
              <a:rPr lang="en-US" sz="2000"/>
              <a:t>SDNAPI provides orchestration across the other services</a:t>
            </a:r>
          </a:p>
          <a:p>
            <a:r>
              <a:rPr lang="en-US" sz="2000"/>
              <a:t>NBI provides unified view of services</a:t>
            </a:r>
          </a:p>
          <a:p>
            <a:r>
              <a:rPr lang="en-US" sz="2000"/>
              <a:t>Operations against NBI are orchestrated across one or many services</a:t>
            </a:r>
          </a:p>
        </p:txBody>
      </p:sp>
      <p:sp>
        <p:nvSpPr>
          <p:cNvPr id="20" name="Rectangle 19">
            <a:extLst>
              <a:ext uri="{FF2B5EF4-FFF2-40B4-BE49-F238E27FC236}">
                <a16:creationId xmlns:a16="http://schemas.microsoft.com/office/drawing/2014/main" id="{40442422-7ACB-E849-E548-7BCFCDEF87B1}"/>
              </a:ext>
            </a:extLst>
          </p:cNvPr>
          <p:cNvSpPr/>
          <p:nvPr/>
        </p:nvSpPr>
        <p:spPr bwMode="auto">
          <a:xfrm>
            <a:off x="6910374" y="1825624"/>
            <a:ext cx="4230748" cy="4230119"/>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 name="Rectangle 6">
            <a:extLst>
              <a:ext uri="{FF2B5EF4-FFF2-40B4-BE49-F238E27FC236}">
                <a16:creationId xmlns:a16="http://schemas.microsoft.com/office/drawing/2014/main" id="{B55C3C83-CBB5-1146-A80E-79AD6D518803}"/>
              </a:ext>
            </a:extLst>
          </p:cNvPr>
          <p:cNvSpPr/>
          <p:nvPr/>
        </p:nvSpPr>
        <p:spPr bwMode="auto">
          <a:xfrm>
            <a:off x="7010670" y="2990169"/>
            <a:ext cx="1998188"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solidFill>
                  <a:schemeClr val="bg1"/>
                </a:solidFill>
              </a:rPr>
              <a:t>Management applications </a:t>
            </a:r>
          </a:p>
        </p:txBody>
      </p:sp>
      <p:sp>
        <p:nvSpPr>
          <p:cNvPr id="26" name="Rectangle 6">
            <a:extLst>
              <a:ext uri="{FF2B5EF4-FFF2-40B4-BE49-F238E27FC236}">
                <a16:creationId xmlns:a16="http://schemas.microsoft.com/office/drawing/2014/main" id="{F26A13C2-2CFE-A19C-6C65-AE7D2D37F030}"/>
              </a:ext>
            </a:extLst>
          </p:cNvPr>
          <p:cNvSpPr/>
          <p:nvPr/>
        </p:nvSpPr>
        <p:spPr bwMode="auto">
          <a:xfrm>
            <a:off x="9048405" y="2990169"/>
            <a:ext cx="1996176"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solidFill>
                  <a:schemeClr val="bg1"/>
                </a:solidFill>
              </a:rPr>
              <a:t>Network-aware applications</a:t>
            </a:r>
          </a:p>
        </p:txBody>
      </p:sp>
      <p:sp>
        <p:nvSpPr>
          <p:cNvPr id="27" name="TextBox 26">
            <a:extLst>
              <a:ext uri="{FF2B5EF4-FFF2-40B4-BE49-F238E27FC236}">
                <a16:creationId xmlns:a16="http://schemas.microsoft.com/office/drawing/2014/main" id="{CD093A40-F6E3-0832-6F72-53DF98349DAF}"/>
              </a:ext>
            </a:extLst>
          </p:cNvPr>
          <p:cNvSpPr txBox="1"/>
          <p:nvPr/>
        </p:nvSpPr>
        <p:spPr>
          <a:xfrm>
            <a:off x="8196133" y="3783810"/>
            <a:ext cx="1762149" cy="369332"/>
          </a:xfrm>
          <a:prstGeom prst="rect">
            <a:avLst/>
          </a:prstGeom>
          <a:noFill/>
        </p:spPr>
        <p:txBody>
          <a:bodyPr wrap="none" rtlCol="0">
            <a:spAutoFit/>
          </a:bodyPr>
          <a:lstStyle/>
          <a:p>
            <a:pPr>
              <a:defRPr/>
            </a:pPr>
            <a:r>
              <a:rPr lang="en-US"/>
              <a:t>Northbound API</a:t>
            </a:r>
          </a:p>
        </p:txBody>
      </p:sp>
      <p:sp>
        <p:nvSpPr>
          <p:cNvPr id="39" name="Rectangle 38">
            <a:extLst>
              <a:ext uri="{FF2B5EF4-FFF2-40B4-BE49-F238E27FC236}">
                <a16:creationId xmlns:a16="http://schemas.microsoft.com/office/drawing/2014/main" id="{FCA8D613-BA7D-B061-E163-6DD4BB7A81FA}"/>
              </a:ext>
            </a:extLst>
          </p:cNvPr>
          <p:cNvSpPr/>
          <p:nvPr/>
        </p:nvSpPr>
        <p:spPr bwMode="auto">
          <a:xfrm>
            <a:off x="7031447" y="4153142"/>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7573D0F-FCC5-B13B-407A-D1EEFE584F8B}"/>
              </a:ext>
            </a:extLst>
          </p:cNvPr>
          <p:cNvSpPr/>
          <p:nvPr/>
        </p:nvSpPr>
        <p:spPr bwMode="auto">
          <a:xfrm>
            <a:off x="7135583" y="4253744"/>
            <a:ext cx="3825643" cy="1207200"/>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986067"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controller</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41" name="Group 40">
            <a:extLst>
              <a:ext uri="{FF2B5EF4-FFF2-40B4-BE49-F238E27FC236}">
                <a16:creationId xmlns:a16="http://schemas.microsoft.com/office/drawing/2014/main" id="{8554C8FD-52A2-66BF-DA6D-B8F26F99D1F5}"/>
              </a:ext>
            </a:extLst>
          </p:cNvPr>
          <p:cNvGrpSpPr/>
          <p:nvPr/>
        </p:nvGrpSpPr>
        <p:grpSpPr>
          <a:xfrm>
            <a:off x="7374808" y="4387454"/>
            <a:ext cx="3352652" cy="977877"/>
            <a:chOff x="7136145" y="3548628"/>
            <a:chExt cx="3419880" cy="997485"/>
          </a:xfrm>
        </p:grpSpPr>
        <p:sp>
          <p:nvSpPr>
            <p:cNvPr id="42" name="Up-Down Arrow 8">
              <a:extLst>
                <a:ext uri="{FF2B5EF4-FFF2-40B4-BE49-F238E27FC236}">
                  <a16:creationId xmlns:a16="http://schemas.microsoft.com/office/drawing/2014/main" id="{1F400C34-DFA2-E6A5-4633-D435820EE647}"/>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 name="Up-Down Arrow 10">
              <a:extLst>
                <a:ext uri="{FF2B5EF4-FFF2-40B4-BE49-F238E27FC236}">
                  <a16:creationId xmlns:a16="http://schemas.microsoft.com/office/drawing/2014/main" id="{1F9793C8-016D-2F20-303C-D6BB0992DDDA}"/>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4" name="Group 4">
            <a:extLst>
              <a:ext uri="{FF2B5EF4-FFF2-40B4-BE49-F238E27FC236}">
                <a16:creationId xmlns:a16="http://schemas.microsoft.com/office/drawing/2014/main" id="{965FDAF1-2066-A3CC-FBEC-7236325E1C65}"/>
              </a:ext>
            </a:extLst>
          </p:cNvPr>
          <p:cNvGrpSpPr>
            <a:grpSpLocks noChangeAspect="1"/>
          </p:cNvGrpSpPr>
          <p:nvPr/>
        </p:nvGrpSpPr>
        <p:grpSpPr bwMode="auto">
          <a:xfrm>
            <a:off x="9230532" y="4492213"/>
            <a:ext cx="782350" cy="800844"/>
            <a:chOff x="6489" y="3204"/>
            <a:chExt cx="973" cy="996"/>
          </a:xfrm>
        </p:grpSpPr>
        <p:sp>
          <p:nvSpPr>
            <p:cNvPr id="45" name="Freeform 5">
              <a:extLst>
                <a:ext uri="{FF2B5EF4-FFF2-40B4-BE49-F238E27FC236}">
                  <a16:creationId xmlns:a16="http://schemas.microsoft.com/office/drawing/2014/main" id="{FBA947B1-6FEE-7499-5956-F4A5D45BAD2C}"/>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6" name="Oval 6">
              <a:extLst>
                <a:ext uri="{FF2B5EF4-FFF2-40B4-BE49-F238E27FC236}">
                  <a16:creationId xmlns:a16="http://schemas.microsoft.com/office/drawing/2014/main" id="{C2490E50-4A6A-D111-5F2E-0BE4FA5C66B4}"/>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7" name="Oval 7">
              <a:extLst>
                <a:ext uri="{FF2B5EF4-FFF2-40B4-BE49-F238E27FC236}">
                  <a16:creationId xmlns:a16="http://schemas.microsoft.com/office/drawing/2014/main" id="{400EBF31-EC7D-6B84-D9C7-A6221A234A7B}"/>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8" name="Oval 8">
              <a:extLst>
                <a:ext uri="{FF2B5EF4-FFF2-40B4-BE49-F238E27FC236}">
                  <a16:creationId xmlns:a16="http://schemas.microsoft.com/office/drawing/2014/main" id="{93F3F5AE-7087-8B8D-0E50-D4519AA7CBBD}"/>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9" name="Oval 9">
              <a:extLst>
                <a:ext uri="{FF2B5EF4-FFF2-40B4-BE49-F238E27FC236}">
                  <a16:creationId xmlns:a16="http://schemas.microsoft.com/office/drawing/2014/main" id="{DFE65432-3690-4204-9905-5250FB95DA34}"/>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0" name="Oval 10">
              <a:extLst>
                <a:ext uri="{FF2B5EF4-FFF2-40B4-BE49-F238E27FC236}">
                  <a16:creationId xmlns:a16="http://schemas.microsoft.com/office/drawing/2014/main" id="{06C15148-1C21-BBB4-EAFA-D93465A78C70}"/>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1" name="Oval 11">
              <a:extLst>
                <a:ext uri="{FF2B5EF4-FFF2-40B4-BE49-F238E27FC236}">
                  <a16:creationId xmlns:a16="http://schemas.microsoft.com/office/drawing/2014/main" id="{30871A79-44DA-2317-6B5D-89CEA871689C}"/>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2" name="Freeform 12">
              <a:extLst>
                <a:ext uri="{FF2B5EF4-FFF2-40B4-BE49-F238E27FC236}">
                  <a16:creationId xmlns:a16="http://schemas.microsoft.com/office/drawing/2014/main" id="{516701FF-16D1-9194-6AF8-D944CAB1980D}"/>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3" name="Freeform 13">
              <a:extLst>
                <a:ext uri="{FF2B5EF4-FFF2-40B4-BE49-F238E27FC236}">
                  <a16:creationId xmlns:a16="http://schemas.microsoft.com/office/drawing/2014/main" id="{DF4EDFB0-A48C-85E7-2B55-89899509CE37}"/>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4" name="Freeform 14">
              <a:extLst>
                <a:ext uri="{FF2B5EF4-FFF2-40B4-BE49-F238E27FC236}">
                  <a16:creationId xmlns:a16="http://schemas.microsoft.com/office/drawing/2014/main" id="{07354785-7ADD-7CE1-6C87-51201B55A1D9}"/>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5" name="Freeform 15">
              <a:extLst>
                <a:ext uri="{FF2B5EF4-FFF2-40B4-BE49-F238E27FC236}">
                  <a16:creationId xmlns:a16="http://schemas.microsoft.com/office/drawing/2014/main" id="{253223FC-05E7-5F50-AAED-C39B7EAA9AEB}"/>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6" name="Freeform 16">
              <a:extLst>
                <a:ext uri="{FF2B5EF4-FFF2-40B4-BE49-F238E27FC236}">
                  <a16:creationId xmlns:a16="http://schemas.microsoft.com/office/drawing/2014/main" id="{2F1F5329-C5FC-0F6E-99EC-1CCD088C43CD}"/>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7" name="Freeform 17">
              <a:extLst>
                <a:ext uri="{FF2B5EF4-FFF2-40B4-BE49-F238E27FC236}">
                  <a16:creationId xmlns:a16="http://schemas.microsoft.com/office/drawing/2014/main" id="{6758F8B6-4D59-57B7-C0E0-1DFCD94CB87E}"/>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8" name="Freeform 18">
              <a:extLst>
                <a:ext uri="{FF2B5EF4-FFF2-40B4-BE49-F238E27FC236}">
                  <a16:creationId xmlns:a16="http://schemas.microsoft.com/office/drawing/2014/main" id="{F84E7935-4C53-358A-8241-36819027D9B8}"/>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9" name="Freeform 19">
              <a:extLst>
                <a:ext uri="{FF2B5EF4-FFF2-40B4-BE49-F238E27FC236}">
                  <a16:creationId xmlns:a16="http://schemas.microsoft.com/office/drawing/2014/main" id="{C381A236-C43C-3CD2-D753-721BA964F3D7}"/>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436276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Northbound API</a:t>
            </a:r>
          </a:p>
        </p:txBody>
      </p:sp>
      <p:sp>
        <p:nvSpPr>
          <p:cNvPr id="5" name="Text Placeholder 4"/>
          <p:cNvSpPr>
            <a:spLocks noGrp="1"/>
          </p:cNvSpPr>
          <p:nvPr>
            <p:ph idx="1"/>
          </p:nvPr>
        </p:nvSpPr>
        <p:spPr>
          <a:xfrm>
            <a:off x="584200" y="1435503"/>
            <a:ext cx="11018520" cy="4580736"/>
          </a:xfrm>
        </p:spPr>
        <p:txBody>
          <a:bodyPr>
            <a:normAutofit/>
          </a:bodyPr>
          <a:lstStyle/>
          <a:p>
            <a:r>
              <a:rPr lang="en-US" sz="2400"/>
              <a:t>Secured via HTTPS (TLS) with X.509 certificates</a:t>
            </a:r>
          </a:p>
          <a:p>
            <a:r>
              <a:rPr lang="en-US" sz="2400"/>
              <a:t>Defines a hierarchical URI scheme for defining resources</a:t>
            </a:r>
          </a:p>
          <a:p>
            <a:pPr lvl="1"/>
            <a:r>
              <a:rPr lang="en-US"/>
              <a:t>https://&lt;NC URL&gt;/networking/&lt;</a:t>
            </a:r>
            <a:r>
              <a:rPr lang="en-US" err="1"/>
              <a:t>api</a:t>
            </a:r>
            <a:r>
              <a:rPr lang="en-US"/>
              <a:t> version&gt;/&lt;parent resource&gt;/&lt;parent </a:t>
            </a:r>
            <a:r>
              <a:rPr lang="en-US" err="1"/>
              <a:t>resourceId</a:t>
            </a:r>
            <a:r>
              <a:rPr lang="en-US"/>
              <a:t>&gt;/&lt;child resource&gt;/&lt;child </a:t>
            </a:r>
            <a:r>
              <a:rPr lang="en-US" err="1"/>
              <a:t>resourceId</a:t>
            </a:r>
            <a:r>
              <a:rPr lang="en-US"/>
              <a:t>&gt;</a:t>
            </a:r>
          </a:p>
          <a:p>
            <a:r>
              <a:rPr lang="en-US" sz="2400"/>
              <a:t>RESTful using HTTP verbs GET, PUT, and DELETE</a:t>
            </a:r>
          </a:p>
          <a:p>
            <a:pPr lvl="1">
              <a:lnSpc>
                <a:spcPct val="110000"/>
              </a:lnSpc>
            </a:pPr>
            <a:r>
              <a:rPr lang="en-US"/>
              <a:t>Create (PUT), Read (GET), Update (PUT), Delete (DELETE)</a:t>
            </a:r>
          </a:p>
          <a:p>
            <a:pPr lvl="1">
              <a:lnSpc>
                <a:spcPct val="110000"/>
              </a:lnSpc>
            </a:pPr>
            <a:r>
              <a:rPr lang="en-US"/>
              <a:t>Create new resources through an HTTP PUT to the resource URI (with unique </a:t>
            </a:r>
            <a:r>
              <a:rPr lang="en-US" err="1"/>
              <a:t>resourceId</a:t>
            </a:r>
            <a:r>
              <a:rPr lang="en-US"/>
              <a:t>) with JSON in request body</a:t>
            </a:r>
          </a:p>
          <a:p>
            <a:pPr lvl="1">
              <a:lnSpc>
                <a:spcPct val="110000"/>
              </a:lnSpc>
            </a:pPr>
            <a:r>
              <a:rPr lang="en-US"/>
              <a:t>Read existing resources through an HTTP GET of a URI: Returns JSON</a:t>
            </a:r>
          </a:p>
          <a:p>
            <a:pPr lvl="1">
              <a:lnSpc>
                <a:spcPct val="110000"/>
              </a:lnSpc>
            </a:pPr>
            <a:r>
              <a:rPr lang="en-US"/>
              <a:t>Update existing resources through an HTTP PUT to the resource URI with updated JSON in request body</a:t>
            </a:r>
          </a:p>
          <a:p>
            <a:pPr lvl="1">
              <a:lnSpc>
                <a:spcPct val="110000"/>
              </a:lnSpc>
            </a:pPr>
            <a:r>
              <a:rPr lang="en-US"/>
              <a:t>Delete existing resources with an HTTP DELETE of the resource’s URI</a:t>
            </a:r>
          </a:p>
        </p:txBody>
      </p:sp>
    </p:spTree>
    <p:extLst>
      <p:ext uri="{BB962C8B-B14F-4D97-AF65-F5344CB8AC3E}">
        <p14:creationId xmlns:p14="http://schemas.microsoft.com/office/powerpoint/2010/main" val="381810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A47-DC84-5E9A-E94C-8120ACD26793}"/>
              </a:ext>
            </a:extLst>
          </p:cNvPr>
          <p:cNvSpPr>
            <a:spLocks noGrp="1"/>
          </p:cNvSpPr>
          <p:nvPr>
            <p:ph type="title"/>
          </p:nvPr>
        </p:nvSpPr>
        <p:spPr/>
        <p:txBody>
          <a:bodyPr/>
          <a:lstStyle/>
          <a:p>
            <a:r>
              <a:rPr lang="en-US">
                <a:cs typeface="Segoe UI"/>
              </a:rPr>
              <a:t>Northbound API endpoint</a:t>
            </a:r>
            <a:endParaRPr lang="en-US"/>
          </a:p>
        </p:txBody>
      </p:sp>
      <p:sp>
        <p:nvSpPr>
          <p:cNvPr id="3" name="Content Placeholder 2">
            <a:extLst>
              <a:ext uri="{FF2B5EF4-FFF2-40B4-BE49-F238E27FC236}">
                <a16:creationId xmlns:a16="http://schemas.microsoft.com/office/drawing/2014/main" id="{7EA6EC6A-F478-A988-76A3-F457B9AA9670}"/>
              </a:ext>
            </a:extLst>
          </p:cNvPr>
          <p:cNvSpPr>
            <a:spLocks noGrp="1"/>
          </p:cNvSpPr>
          <p:nvPr>
            <p:ph idx="1"/>
          </p:nvPr>
        </p:nvSpPr>
        <p:spPr>
          <a:xfrm>
            <a:off x="584200" y="1435503"/>
            <a:ext cx="11018520" cy="947952"/>
          </a:xfrm>
        </p:spPr>
        <p:txBody>
          <a:bodyPr vert="horz" wrap="square" lIns="0" tIns="0" rIns="0" bIns="0" rtlCol="0" anchor="t">
            <a:spAutoFit/>
          </a:bodyPr>
          <a:lstStyle/>
          <a:p>
            <a:r>
              <a:rPr lang="en-US">
                <a:cs typeface="Segoe UI"/>
              </a:rPr>
              <a:t>Can leverage dynamic DNS or Static IP for endpoint.</a:t>
            </a:r>
            <a:endParaRPr lang="en-US"/>
          </a:p>
          <a:p>
            <a:r>
              <a:rPr lang="en-US">
                <a:cs typeface="Segoe UI"/>
              </a:rPr>
              <a:t>FQDN will match the x509 certificate subject.</a:t>
            </a:r>
            <a:endParaRPr lang="en-US"/>
          </a:p>
        </p:txBody>
      </p:sp>
      <p:graphicFrame>
        <p:nvGraphicFramePr>
          <p:cNvPr id="4" name="Table 3">
            <a:extLst>
              <a:ext uri="{FF2B5EF4-FFF2-40B4-BE49-F238E27FC236}">
                <a16:creationId xmlns:a16="http://schemas.microsoft.com/office/drawing/2014/main" id="{4A65C740-5203-3553-1D8F-D228D90BF88E}"/>
              </a:ext>
            </a:extLst>
          </p:cNvPr>
          <p:cNvGraphicFramePr>
            <a:graphicFrameLocks noGrp="1"/>
          </p:cNvGraphicFramePr>
          <p:nvPr>
            <p:extLst>
              <p:ext uri="{D42A27DB-BD31-4B8C-83A1-F6EECF244321}">
                <p14:modId xmlns:p14="http://schemas.microsoft.com/office/powerpoint/2010/main" val="4075175016"/>
              </p:ext>
            </p:extLst>
          </p:nvPr>
        </p:nvGraphicFramePr>
        <p:xfrm>
          <a:off x="790103" y="2851727"/>
          <a:ext cx="10898909" cy="275844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Deployment Type</a:t>
                      </a:r>
                    </a:p>
                  </a:txBody>
                  <a:tcPr/>
                </a:tc>
                <a:tc>
                  <a:txBody>
                    <a:bodyPr/>
                    <a:lstStyle/>
                    <a:p>
                      <a:r>
                        <a:rPr lang="en-US"/>
                        <a:t>Details</a:t>
                      </a:r>
                    </a:p>
                  </a:txBody>
                  <a:tcPr/>
                </a:tc>
                <a:extLst>
                  <a:ext uri="{0D108BD9-81ED-4DB2-BD59-A6C34878D82A}">
                    <a16:rowId xmlns:a16="http://schemas.microsoft.com/office/drawing/2014/main" val="1460082824"/>
                  </a:ext>
                </a:extLst>
              </a:tr>
              <a:tr h="370840">
                <a:tc>
                  <a:txBody>
                    <a:bodyPr/>
                    <a:lstStyle/>
                    <a:p>
                      <a:r>
                        <a:rPr lang="en-US"/>
                        <a:t>Dynamic DNS Registration</a:t>
                      </a:r>
                    </a:p>
                  </a:txBody>
                  <a:tcPr/>
                </a:tc>
                <a:tc>
                  <a:txBody>
                    <a:bodyPr/>
                    <a:lstStyle/>
                    <a:p>
                      <a:pPr marL="285750" indent="-285750">
                        <a:buFont typeface="Arial"/>
                        <a:buChar char="•"/>
                      </a:pPr>
                      <a:r>
                        <a:rPr lang="en-US"/>
                        <a:t>Api Service will dynamically register NB API FQDN in DNS during replica failover.</a:t>
                      </a:r>
                    </a:p>
                    <a:p>
                      <a:pPr marL="285750" lvl="0" indent="-285750">
                        <a:buFont typeface="Arial"/>
                        <a:buChar char="•"/>
                      </a:pPr>
                      <a:r>
                        <a:rPr lang="en-US"/>
                        <a:t>Requires appropriate permissions within DNS infrastructure for dynamic registration. </a:t>
                      </a:r>
                      <a:r>
                        <a:rPr lang="en-US">
                          <a:hlinkClick r:id="rId4"/>
                        </a:rPr>
                        <a:t>HCI - Dynamic DNS updates</a:t>
                      </a:r>
                    </a:p>
                    <a:p>
                      <a:pPr marL="285750" lvl="0" indent="-285750">
                        <a:buFont typeface="Arial"/>
                        <a:buChar char="•"/>
                      </a:pPr>
                      <a:endParaRPr lang="en-US"/>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Static IP</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Operator must manually configure static IP address in their DNS.</a:t>
                      </a:r>
                    </a:p>
                    <a:p>
                      <a:pPr marL="0" lvl="0" indent="-285750" algn="l" defTabSz="932742" rtl="0" eaLnBrk="1" latinLnBrk="0" hangingPunct="1">
                        <a:buFont typeface="Arial"/>
                        <a:buChar char="•"/>
                      </a:pPr>
                      <a:r>
                        <a:rPr lang="en-US" sz="1800" kern="1200">
                          <a:solidFill>
                            <a:schemeClr val="dk1"/>
                          </a:solidFill>
                          <a:latin typeface="+mn-lt"/>
                          <a:ea typeface="+mn-ea"/>
                          <a:cs typeface="+mn-cs"/>
                        </a:rPr>
                        <a:t>During failover, </a:t>
                      </a:r>
                      <a:r>
                        <a:rPr lang="en-US" sz="1800" kern="1200" err="1">
                          <a:solidFill>
                            <a:schemeClr val="dk1"/>
                          </a:solidFill>
                          <a:latin typeface="+mn-lt"/>
                          <a:ea typeface="+mn-ea"/>
                          <a:cs typeface="+mn-cs"/>
                        </a:rPr>
                        <a:t>ApiService</a:t>
                      </a:r>
                      <a:r>
                        <a:rPr lang="en-US" sz="1800" kern="1200">
                          <a:solidFill>
                            <a:schemeClr val="dk1"/>
                          </a:solidFill>
                          <a:latin typeface="+mn-lt"/>
                          <a:ea typeface="+mn-ea"/>
                          <a:cs typeface="+mn-cs"/>
                        </a:rPr>
                        <a:t> will program secondary IP address on adapter.</a:t>
                      </a:r>
                    </a:p>
                    <a:p>
                      <a:pPr marL="0" lvl="0" indent="-285750" algn="l" defTabSz="932742" rtl="0" eaLnBrk="1" latinLnBrk="0" hangingPunct="1">
                        <a:buFont typeface="Arial"/>
                        <a:buChar char="•"/>
                      </a:pPr>
                      <a:r>
                        <a:rPr lang="en-US" sz="1800" kern="1200">
                          <a:solidFill>
                            <a:schemeClr val="dk1"/>
                          </a:solidFill>
                          <a:latin typeface="+mn-lt"/>
                          <a:ea typeface="+mn-ea"/>
                          <a:cs typeface="+mn-cs"/>
                        </a:rPr>
                        <a:t>IP Address must be within same subnet as Network Controller VMs.</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340194256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ea typeface="Batang"/>
              </a:rPr>
              <a:t>Common JSON elements</a:t>
            </a:r>
          </a:p>
        </p:txBody>
      </p:sp>
      <p:sp>
        <p:nvSpPr>
          <p:cNvPr id="5" name="Text Placeholder 4"/>
          <p:cNvSpPr>
            <a:spLocks noGrp="1"/>
          </p:cNvSpPr>
          <p:nvPr>
            <p:ph idx="1"/>
          </p:nvPr>
        </p:nvSpPr>
        <p:spPr>
          <a:xfrm>
            <a:off x="584200" y="1435503"/>
            <a:ext cx="11018520" cy="4384183"/>
          </a:xfrm>
        </p:spPr>
        <p:txBody>
          <a:bodyPr vert="horz" lIns="91440" tIns="45720" rIns="91440" bIns="45720" rtlCol="0" anchor="t">
            <a:normAutofit/>
          </a:bodyPr>
          <a:lstStyle/>
          <a:p>
            <a:pPr marL="560070" lvl="1" indent="-285750">
              <a:buFont typeface="Arial"/>
              <a:buChar char="•"/>
            </a:pPr>
            <a:r>
              <a:rPr lang="en-US" err="1">
                <a:ea typeface="Batang"/>
              </a:rPr>
              <a:t>ResourceId</a:t>
            </a:r>
            <a:r>
              <a:rPr lang="en-US">
                <a:ea typeface="Batang"/>
              </a:rPr>
              <a:t>: User-defined ID which is unique in the context of the top-level resource or direct parent of child resource.</a:t>
            </a:r>
            <a:endParaRPr lang="en-US"/>
          </a:p>
          <a:p>
            <a:pPr marL="560070" lvl="1" indent="-285750">
              <a:buFont typeface="Arial"/>
              <a:buChar char="•"/>
            </a:pPr>
            <a:r>
              <a:rPr lang="en-US" err="1">
                <a:ea typeface="Batang"/>
              </a:rPr>
              <a:t>ResourceRef</a:t>
            </a:r>
            <a:r>
              <a:rPr lang="en-US">
                <a:ea typeface="Batang"/>
              </a:rPr>
              <a:t>: A relative URI to an associated resource.</a:t>
            </a:r>
          </a:p>
          <a:p>
            <a:pPr marL="560070" lvl="1" indent="-285750">
              <a:buFont typeface="Arial" panose="020B0604020202020204" pitchFamily="34" charset="0"/>
              <a:buChar char="•"/>
            </a:pPr>
            <a:r>
              <a:rPr lang="en-US" err="1">
                <a:ea typeface="Batang"/>
              </a:rPr>
              <a:t>InstanceId</a:t>
            </a:r>
            <a:r>
              <a:rPr lang="en-US">
                <a:ea typeface="Batang"/>
              </a:rPr>
              <a:t> (Read Only): Globally unique ID generated by the network controller.</a:t>
            </a:r>
          </a:p>
          <a:p>
            <a:pPr marL="560070" lvl="1" indent="-285750">
              <a:buFont typeface="Arial" panose="020B0604020202020204" pitchFamily="34" charset="0"/>
              <a:buChar char="•"/>
            </a:pPr>
            <a:r>
              <a:rPr lang="en-US">
                <a:ea typeface="Batang"/>
              </a:rPr>
              <a:t>Tags:</a:t>
            </a:r>
            <a:r>
              <a:rPr lang="en-US">
                <a:ea typeface="Batang"/>
                <a:cs typeface="+mn-lt"/>
              </a:rPr>
              <a:t> </a:t>
            </a:r>
            <a:r>
              <a:rPr lang="en-US">
                <a:ea typeface="+mn-lt"/>
                <a:cs typeface="+mn-lt"/>
              </a:rPr>
              <a:t>Key-value pairs of arbitrary data that the client stores with the resource on the controller.</a:t>
            </a:r>
            <a:endParaRPr lang="en-US">
              <a:ea typeface="Batang"/>
            </a:endParaRPr>
          </a:p>
          <a:p>
            <a:pPr marL="560070" lvl="1" indent="-285750">
              <a:buFont typeface="Arial" panose="020B0604020202020204" pitchFamily="34" charset="0"/>
              <a:buChar char="•"/>
            </a:pPr>
            <a:r>
              <a:rPr lang="en-US" err="1">
                <a:ea typeface="Batang"/>
              </a:rPr>
              <a:t>ResourceMetadata</a:t>
            </a:r>
            <a:r>
              <a:rPr lang="en-US">
                <a:ea typeface="Batang"/>
              </a:rPr>
              <a:t>: </a:t>
            </a:r>
            <a:r>
              <a:rPr lang="en-US">
                <a:ea typeface="+mn-lt"/>
                <a:cs typeface="+mn-lt"/>
              </a:rPr>
              <a:t>Structured data that the client provides to the server. This is an optional element, but it is suggested that all clients fill in the data that is applicable to them.</a:t>
            </a:r>
          </a:p>
          <a:p>
            <a:pPr marL="560070" lvl="1" indent="-285750">
              <a:buFont typeface="Arial" panose="020B0604020202020204" pitchFamily="34" charset="0"/>
              <a:buChar char="•"/>
            </a:pPr>
            <a:r>
              <a:rPr lang="en-US" err="1">
                <a:ea typeface="Batang"/>
              </a:rPr>
              <a:t>ProvisioningState</a:t>
            </a:r>
            <a:r>
              <a:rPr lang="en-US">
                <a:ea typeface="Batang"/>
              </a:rPr>
              <a:t> (Read Only): A resource’s state in the network controller: Succeeded, Failed, Updating, Deleting.</a:t>
            </a:r>
          </a:p>
          <a:p>
            <a:pPr marL="560070" lvl="1" indent="-285750">
              <a:buFont typeface="Arial" panose="020B0604020202020204" pitchFamily="34" charset="0"/>
              <a:buChar char="•"/>
            </a:pPr>
            <a:r>
              <a:rPr lang="en-US">
                <a:ea typeface="Batang"/>
              </a:rPr>
              <a:t>Properties: Array of structured data. </a:t>
            </a:r>
            <a:r>
              <a:rPr lang="en-US">
                <a:ea typeface="+mn-lt"/>
                <a:cs typeface="+mn-lt"/>
              </a:rPr>
              <a:t>The structure of this data is unique to each resource except two common read-only elements - </a:t>
            </a:r>
            <a:r>
              <a:rPr lang="en-US" err="1">
                <a:ea typeface="+mn-lt"/>
                <a:cs typeface="+mn-lt"/>
              </a:rPr>
              <a:t>etag</a:t>
            </a:r>
            <a:r>
              <a:rPr lang="en-US">
                <a:ea typeface="+mn-lt"/>
                <a:cs typeface="+mn-lt"/>
              </a:rPr>
              <a:t> and </a:t>
            </a:r>
            <a:r>
              <a:rPr lang="en-US" err="1">
                <a:ea typeface="+mn-lt"/>
                <a:cs typeface="+mn-lt"/>
              </a:rPr>
              <a:t>provisioningState</a:t>
            </a:r>
            <a:r>
              <a:rPr lang="en-US">
                <a:ea typeface="+mn-lt"/>
                <a:cs typeface="+mn-lt"/>
              </a:rPr>
              <a:t>.</a:t>
            </a:r>
            <a:endParaRPr lang="en-US">
              <a:ea typeface="Batang"/>
            </a:endParaRPr>
          </a:p>
        </p:txBody>
      </p:sp>
    </p:spTree>
    <p:extLst>
      <p:ext uri="{BB962C8B-B14F-4D97-AF65-F5344CB8AC3E}">
        <p14:creationId xmlns:p14="http://schemas.microsoft.com/office/powerpoint/2010/main" val="10072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D1A8-20CC-4E0F-98B2-279119D79ABB}"/>
              </a:ext>
            </a:extLst>
          </p:cNvPr>
          <p:cNvSpPr>
            <a:spLocks noGrp="1"/>
          </p:cNvSpPr>
          <p:nvPr>
            <p:ph type="title"/>
          </p:nvPr>
        </p:nvSpPr>
        <p:spPr/>
        <p:txBody>
          <a:bodyPr/>
          <a:lstStyle/>
          <a:p>
            <a:r>
              <a:rPr lang="en-US"/>
              <a:t>JSON collections</a:t>
            </a:r>
          </a:p>
        </p:txBody>
      </p:sp>
      <p:graphicFrame>
        <p:nvGraphicFramePr>
          <p:cNvPr id="8" name="Table 8">
            <a:extLst>
              <a:ext uri="{FF2B5EF4-FFF2-40B4-BE49-F238E27FC236}">
                <a16:creationId xmlns:a16="http://schemas.microsoft.com/office/drawing/2014/main" id="{AA69973E-1C0C-6605-B627-40E6B6070EE6}"/>
              </a:ext>
            </a:extLst>
          </p:cNvPr>
          <p:cNvGraphicFramePr>
            <a:graphicFrameLocks noGrp="1"/>
          </p:cNvGraphicFramePr>
          <p:nvPr>
            <p:ph idx="1"/>
            <p:extLst>
              <p:ext uri="{D42A27DB-BD31-4B8C-83A1-F6EECF244321}">
                <p14:modId xmlns:p14="http://schemas.microsoft.com/office/powerpoint/2010/main" val="1321961004"/>
              </p:ext>
            </p:extLst>
          </p:nvPr>
        </p:nvGraphicFramePr>
        <p:xfrm>
          <a:off x="1050925" y="1825625"/>
          <a:ext cx="8785464" cy="4348467"/>
        </p:xfrm>
        <a:graphic>
          <a:graphicData uri="http://schemas.openxmlformats.org/drawingml/2006/table">
            <a:tbl>
              <a:tblPr bandRow="1">
                <a:tableStyleId>{69CF1AB2-1976-4502-BF36-3FF5EA218861}</a:tableStyleId>
              </a:tblPr>
              <a:tblGrid>
                <a:gridCol w="2729232">
                  <a:extLst>
                    <a:ext uri="{9D8B030D-6E8A-4147-A177-3AD203B41FA5}">
                      <a16:colId xmlns:a16="http://schemas.microsoft.com/office/drawing/2014/main" val="2751287184"/>
                    </a:ext>
                  </a:extLst>
                </a:gridCol>
                <a:gridCol w="2826327">
                  <a:extLst>
                    <a:ext uri="{9D8B030D-6E8A-4147-A177-3AD203B41FA5}">
                      <a16:colId xmlns:a16="http://schemas.microsoft.com/office/drawing/2014/main" val="2113301108"/>
                    </a:ext>
                  </a:extLst>
                </a:gridCol>
                <a:gridCol w="3229905">
                  <a:extLst>
                    <a:ext uri="{9D8B030D-6E8A-4147-A177-3AD203B41FA5}">
                      <a16:colId xmlns:a16="http://schemas.microsoft.com/office/drawing/2014/main" val="1631662472"/>
                    </a:ext>
                  </a:extLst>
                </a:gridCol>
              </a:tblGrid>
              <a:tr h="370840">
                <a:tc>
                  <a:txBody>
                    <a:bodyPr/>
                    <a:lstStyle/>
                    <a:p>
                      <a:pPr lvl="0">
                        <a:buNone/>
                      </a:pPr>
                      <a:r>
                        <a:rPr lang="en-US" sz="1800" b="0" u="none" strike="noStrike" noProof="0" err="1"/>
                        <a:t>accesscontrollists</a:t>
                      </a:r>
                      <a:endParaRPr lang="en-US"/>
                    </a:p>
                  </a:txBody>
                  <a:tcPr/>
                </a:tc>
                <a:tc>
                  <a:txBody>
                    <a:bodyPr/>
                    <a:lstStyle/>
                    <a:p>
                      <a:pPr marL="0" marR="0" lvl="0" indent="0" algn="l" defTabSz="914400">
                        <a:lnSpc>
                          <a:spcPct val="100000"/>
                        </a:lnSpc>
                        <a:spcBef>
                          <a:spcPts val="0"/>
                        </a:spcBef>
                        <a:spcAft>
                          <a:spcPts val="0"/>
                        </a:spcAft>
                        <a:buNone/>
                        <a:tabLst/>
                        <a:defRPr/>
                      </a:pPr>
                      <a:r>
                        <a:rPr lang="en-US" sz="1800" b="0" u="none" strike="noStrike" noProof="0"/>
                        <a:t>loadbalancermuxes</a:t>
                      </a:r>
                      <a:endParaRPr lang="en-US" err="1"/>
                    </a:p>
                  </a:txBody>
                  <a:tcPr/>
                </a:tc>
                <a:tc>
                  <a:txBody>
                    <a:bodyPr/>
                    <a:lstStyle/>
                    <a:p>
                      <a:pPr lvl="0">
                        <a:buNone/>
                      </a:pPr>
                      <a:r>
                        <a:rPr lang="en-US" sz="1800" b="0" u="none" strike="noStrike" noProof="0"/>
                        <a:t>publicipaddresses</a:t>
                      </a:r>
                      <a:endParaRPr lang="en-US" err="1"/>
                    </a:p>
                  </a:txBody>
                  <a:tcPr/>
                </a:tc>
                <a:extLst>
                  <a:ext uri="{0D108BD9-81ED-4DB2-BD59-A6C34878D82A}">
                    <a16:rowId xmlns:a16="http://schemas.microsoft.com/office/drawing/2014/main" val="1611925514"/>
                  </a:ext>
                </a:extLst>
              </a:tr>
              <a:tr h="370839">
                <a:tc>
                  <a:txBody>
                    <a:bodyPr/>
                    <a:lstStyle/>
                    <a:p>
                      <a:pPr lvl="0">
                        <a:buNone/>
                      </a:pPr>
                      <a:r>
                        <a:rPr lang="en-US" sz="1800" b="0" u="none" strike="noStrike" noProof="0" err="1"/>
                        <a:t>auditingsettings</a:t>
                      </a:r>
                      <a:endParaRPr lang="en-US" err="1"/>
                    </a:p>
                  </a:txBody>
                  <a:tcPr/>
                </a:tc>
                <a:tc>
                  <a:txBody>
                    <a:bodyPr/>
                    <a:lstStyle/>
                    <a:p>
                      <a:pPr marL="0" lvl="0" indent="0" algn="l" defTabSz="914400">
                        <a:lnSpc>
                          <a:spcPct val="100000"/>
                        </a:lnSpc>
                        <a:spcBef>
                          <a:spcPts val="0"/>
                        </a:spcBef>
                        <a:spcAft>
                          <a:spcPts val="0"/>
                        </a:spcAft>
                        <a:buNone/>
                        <a:tabLst/>
                        <a:defRPr/>
                      </a:pPr>
                      <a:r>
                        <a:rPr lang="en-US" sz="1800" b="0" u="none" strike="noStrike" noProof="0" err="1"/>
                        <a:t>logicalnetworks</a:t>
                      </a:r>
                      <a:endParaRPr lang="en-US" err="1"/>
                    </a:p>
                  </a:txBody>
                  <a:tcPr/>
                </a:tc>
                <a:tc>
                  <a:txBody>
                    <a:bodyPr/>
                    <a:lstStyle/>
                    <a:p>
                      <a:pPr lvl="0">
                        <a:buNone/>
                      </a:pPr>
                      <a:r>
                        <a:rPr lang="en-US" sz="1800" b="0" u="none" strike="noStrike" noProof="0" err="1"/>
                        <a:t>routetables</a:t>
                      </a:r>
                      <a:endParaRPr lang="en-US" err="1"/>
                    </a:p>
                  </a:txBody>
                  <a:tcPr/>
                </a:tc>
                <a:extLst>
                  <a:ext uri="{0D108BD9-81ED-4DB2-BD59-A6C34878D82A}">
                    <a16:rowId xmlns:a16="http://schemas.microsoft.com/office/drawing/2014/main" val="1385806055"/>
                  </a:ext>
                </a:extLst>
              </a:tr>
              <a:tr h="370838">
                <a:tc>
                  <a:txBody>
                    <a:bodyPr/>
                    <a:lstStyle/>
                    <a:p>
                      <a:pPr lvl="0">
                        <a:buNone/>
                      </a:pPr>
                      <a:r>
                        <a:rPr lang="en-US" sz="1800" b="0" u="none" strike="noStrike" noProof="0"/>
                        <a:t>credentials</a:t>
                      </a:r>
                      <a:endParaRPr lang="en-US"/>
                    </a:p>
                  </a:txBody>
                  <a:tcPr/>
                </a:tc>
                <a:tc>
                  <a:txBody>
                    <a:bodyPr/>
                    <a:lstStyle/>
                    <a:p>
                      <a:pPr marL="0" lvl="0" indent="0" algn="l" defTabSz="914400">
                        <a:lnSpc>
                          <a:spcPct val="100000"/>
                        </a:lnSpc>
                        <a:spcBef>
                          <a:spcPts val="0"/>
                        </a:spcBef>
                        <a:spcAft>
                          <a:spcPts val="0"/>
                        </a:spcAft>
                        <a:buNone/>
                        <a:tabLst/>
                        <a:defRPr/>
                      </a:pPr>
                      <a:r>
                        <a:rPr lang="en-US" sz="1800" b="0" u="none" strike="noStrike" noProof="0" err="1"/>
                        <a:t>macpools</a:t>
                      </a:r>
                      <a:endParaRPr lang="en-US" err="1"/>
                    </a:p>
                  </a:txBody>
                  <a:tcPr/>
                </a:tc>
                <a:tc>
                  <a:txBody>
                    <a:bodyPr/>
                    <a:lstStyle/>
                    <a:p>
                      <a:pPr lvl="0">
                        <a:buNone/>
                      </a:pPr>
                      <a:r>
                        <a:rPr lang="en-US" sz="1800" b="0" u="none" strike="noStrike" noProof="0" err="1"/>
                        <a:t>securitytags</a:t>
                      </a:r>
                      <a:endParaRPr lang="en-US" err="1"/>
                    </a:p>
                  </a:txBody>
                  <a:tcPr/>
                </a:tc>
                <a:extLst>
                  <a:ext uri="{0D108BD9-81ED-4DB2-BD59-A6C34878D82A}">
                    <a16:rowId xmlns:a16="http://schemas.microsoft.com/office/drawing/2014/main" val="735567216"/>
                  </a:ext>
                </a:extLst>
              </a:tr>
              <a:tr h="370838">
                <a:tc>
                  <a:txBody>
                    <a:bodyPr/>
                    <a:lstStyle/>
                    <a:p>
                      <a:pPr lvl="0">
                        <a:buNone/>
                      </a:pPr>
                      <a:r>
                        <a:rPr lang="en-US" sz="1800" b="0" u="none" strike="noStrike" noProof="0"/>
                        <a:t>diagnostics</a:t>
                      </a:r>
                      <a:endParaRPr lang="en-US"/>
                    </a:p>
                  </a:txBody>
                  <a:tcPr/>
                </a:tc>
                <a:tc>
                  <a:txBody>
                    <a:bodyPr/>
                    <a:lstStyle/>
                    <a:p>
                      <a:pPr marL="0" lvl="0" indent="0" algn="l" defTabSz="914400">
                        <a:lnSpc>
                          <a:spcPct val="100000"/>
                        </a:lnSpc>
                        <a:spcBef>
                          <a:spcPts val="0"/>
                        </a:spcBef>
                        <a:spcAft>
                          <a:spcPts val="0"/>
                        </a:spcAft>
                        <a:buNone/>
                        <a:tabLst/>
                        <a:defRPr/>
                      </a:pPr>
                      <a:r>
                        <a:rPr lang="en-US" sz="1800" b="0" u="none" strike="noStrike" noProof="0"/>
                        <a:t>multisite</a:t>
                      </a:r>
                      <a:endParaRPr lang="en-US"/>
                    </a:p>
                  </a:txBody>
                  <a:tcPr/>
                </a:tc>
                <a:tc>
                  <a:txBody>
                    <a:bodyPr/>
                    <a:lstStyle/>
                    <a:p>
                      <a:pPr lvl="0">
                        <a:buNone/>
                      </a:pPr>
                      <a:r>
                        <a:rPr lang="en-US" sz="1800" b="0" u="none" strike="noStrike" noProof="0"/>
                        <a:t>servers</a:t>
                      </a:r>
                      <a:endParaRPr lang="en-US"/>
                    </a:p>
                  </a:txBody>
                  <a:tcPr/>
                </a:tc>
                <a:extLst>
                  <a:ext uri="{0D108BD9-81ED-4DB2-BD59-A6C34878D82A}">
                    <a16:rowId xmlns:a16="http://schemas.microsoft.com/office/drawing/2014/main" val="3782868605"/>
                  </a:ext>
                </a:extLst>
              </a:tr>
              <a:tr h="370839">
                <a:tc>
                  <a:txBody>
                    <a:bodyPr/>
                    <a:lstStyle/>
                    <a:p>
                      <a:pPr lvl="0">
                        <a:buNone/>
                      </a:pPr>
                      <a:r>
                        <a:rPr lang="en-US" sz="1800" b="0" u="none" strike="noStrike" noProof="0"/>
                        <a:t>discovery</a:t>
                      </a:r>
                      <a:endParaRPr lang="en-US"/>
                    </a:p>
                  </a:txBody>
                  <a:tcPr/>
                </a:tc>
                <a:tc>
                  <a:txBody>
                    <a:bodyPr/>
                    <a:lstStyle/>
                    <a:p>
                      <a:pPr marL="0" marR="0" lvl="0" indent="0" algn="l" defTabSz="914400">
                        <a:lnSpc>
                          <a:spcPct val="100000"/>
                        </a:lnSpc>
                        <a:spcBef>
                          <a:spcPts val="0"/>
                        </a:spcBef>
                        <a:spcAft>
                          <a:spcPts val="0"/>
                        </a:spcAft>
                        <a:buNone/>
                        <a:tabLst/>
                        <a:defRPr/>
                      </a:pPr>
                      <a:r>
                        <a:rPr lang="en-US" sz="1800" b="0" u="none" strike="noStrike" noProof="0"/>
                        <a:t>multisiteprimary</a:t>
                      </a:r>
                      <a:endParaRPr lang="en-US" err="1"/>
                    </a:p>
                  </a:txBody>
                  <a:tcPr/>
                </a:tc>
                <a:tc>
                  <a:txBody>
                    <a:bodyPr/>
                    <a:lstStyle/>
                    <a:p>
                      <a:pPr lvl="0">
                        <a:buNone/>
                      </a:pPr>
                      <a:r>
                        <a:rPr lang="en-US" sz="1800" b="0" u="none" strike="noStrike" noProof="0"/>
                        <a:t>serviceinsertions</a:t>
                      </a:r>
                      <a:endParaRPr lang="en-US" err="1"/>
                    </a:p>
                  </a:txBody>
                  <a:tcPr/>
                </a:tc>
                <a:extLst>
                  <a:ext uri="{0D108BD9-81ED-4DB2-BD59-A6C34878D82A}">
                    <a16:rowId xmlns:a16="http://schemas.microsoft.com/office/drawing/2014/main" val="3502169424"/>
                  </a:ext>
                </a:extLst>
              </a:tr>
              <a:tr h="370839">
                <a:tc>
                  <a:txBody>
                    <a:bodyPr/>
                    <a:lstStyle/>
                    <a:p>
                      <a:pPr lvl="0">
                        <a:buNone/>
                      </a:pPr>
                      <a:r>
                        <a:rPr lang="en-US" sz="1800" b="0" u="none" strike="noStrike" noProof="0"/>
                        <a:t>gateways</a:t>
                      </a:r>
                      <a:endParaRPr lang="en-US"/>
                    </a:p>
                  </a:txBody>
                  <a:tcPr/>
                </a:tc>
                <a:tc>
                  <a:txBody>
                    <a:bodyPr/>
                    <a:lstStyle/>
                    <a:p>
                      <a:pPr lvl="0" defTabSz="914400">
                        <a:buNone/>
                        <a:tabLst/>
                        <a:defRPr/>
                      </a:pPr>
                      <a:r>
                        <a:rPr lang="en-US" sz="1800" b="0" u="none" strike="noStrike" noProof="0"/>
                        <a:t>networkcontrollerbackup</a:t>
                      </a:r>
                      <a:endParaRPr lang="en-US" err="1"/>
                    </a:p>
                  </a:txBody>
                  <a:tcPr/>
                </a:tc>
                <a:tc>
                  <a:txBody>
                    <a:bodyPr/>
                    <a:lstStyle/>
                    <a:p>
                      <a:pPr lvl="0">
                        <a:buNone/>
                      </a:pPr>
                      <a:r>
                        <a:rPr lang="en-US" sz="1800" b="0" u="none" strike="noStrike" noProof="0"/>
                        <a:t>subnetegressreset</a:t>
                      </a:r>
                      <a:endParaRPr lang="en-US" err="1"/>
                    </a:p>
                  </a:txBody>
                  <a:tcPr/>
                </a:tc>
                <a:extLst>
                  <a:ext uri="{0D108BD9-81ED-4DB2-BD59-A6C34878D82A}">
                    <a16:rowId xmlns:a16="http://schemas.microsoft.com/office/drawing/2014/main" val="3720515506"/>
                  </a:ext>
                </a:extLst>
              </a:tr>
              <a:tr h="370838">
                <a:tc>
                  <a:txBody>
                    <a:bodyPr/>
                    <a:lstStyle/>
                    <a:p>
                      <a:pPr marL="0" lvl="0" indent="0" algn="l">
                        <a:lnSpc>
                          <a:spcPct val="100000"/>
                        </a:lnSpc>
                        <a:spcBef>
                          <a:spcPts val="0"/>
                        </a:spcBef>
                        <a:spcAft>
                          <a:spcPts val="0"/>
                        </a:spcAft>
                        <a:buNone/>
                      </a:pPr>
                      <a:r>
                        <a:rPr lang="en-US" sz="1800" b="0" u="none" strike="noStrike" noProof="0"/>
                        <a:t>idnsserver</a:t>
                      </a:r>
                      <a:endParaRPr lang="en-US" err="1"/>
                    </a:p>
                  </a:txBody>
                  <a:tcPr/>
                </a:tc>
                <a:tc>
                  <a:txBody>
                    <a:bodyPr/>
                    <a:lstStyle/>
                    <a:p>
                      <a:pPr lvl="0" defTabSz="914400">
                        <a:buNone/>
                        <a:tabLst/>
                        <a:defRPr/>
                      </a:pPr>
                      <a:r>
                        <a:rPr lang="en-US" sz="1800" b="0" u="none" strike="noStrike" noProof="0"/>
                        <a:t>networkcontrollerrestore</a:t>
                      </a:r>
                      <a:endParaRPr lang="en-US" err="1"/>
                    </a:p>
                  </a:txBody>
                  <a:tcPr/>
                </a:tc>
                <a:tc>
                  <a:txBody>
                    <a:bodyPr/>
                    <a:lstStyle/>
                    <a:p>
                      <a:pPr lvl="0">
                        <a:buNone/>
                      </a:pPr>
                      <a:r>
                        <a:rPr lang="en-US" sz="1800" b="0" u="none" strike="noStrike" noProof="0"/>
                        <a:t>virtualgateways</a:t>
                      </a:r>
                      <a:endParaRPr lang="en-US" err="1"/>
                    </a:p>
                  </a:txBody>
                  <a:tcPr/>
                </a:tc>
                <a:extLst>
                  <a:ext uri="{0D108BD9-81ED-4DB2-BD59-A6C34878D82A}">
                    <a16:rowId xmlns:a16="http://schemas.microsoft.com/office/drawing/2014/main" val="686991308"/>
                  </a:ext>
                </a:extLst>
              </a:tr>
              <a:tr h="374072">
                <a:tc>
                  <a:txBody>
                    <a:bodyPr/>
                    <a:lstStyle/>
                    <a:p>
                      <a:pPr marL="0" marR="0" lvl="0" indent="0" algn="l">
                        <a:lnSpc>
                          <a:spcPct val="100000"/>
                        </a:lnSpc>
                        <a:spcBef>
                          <a:spcPts val="0"/>
                        </a:spcBef>
                        <a:spcAft>
                          <a:spcPts val="0"/>
                        </a:spcAft>
                        <a:buNone/>
                      </a:pPr>
                      <a:r>
                        <a:rPr lang="en-US" sz="1800" b="0" u="none" strike="noStrike" noProof="0"/>
                        <a:t>internalresourceinstances</a:t>
                      </a:r>
                      <a:endParaRPr lang="en-US" err="1"/>
                    </a:p>
                  </a:txBody>
                  <a:tcPr/>
                </a:tc>
                <a:tc>
                  <a:txBody>
                    <a:bodyPr/>
                    <a:lstStyle/>
                    <a:p>
                      <a:pPr lvl="0" defTabSz="914400">
                        <a:buNone/>
                        <a:tabLst/>
                        <a:defRPr/>
                      </a:pPr>
                      <a:r>
                        <a:rPr lang="en-US" sz="1800" b="0" u="none" strike="noStrike" noProof="0"/>
                        <a:t>networkcontrollerstatistics</a:t>
                      </a:r>
                      <a:endParaRPr lang="en-US" err="1"/>
                    </a:p>
                  </a:txBody>
                  <a:tcPr/>
                </a:tc>
                <a:tc>
                  <a:txBody>
                    <a:bodyPr/>
                    <a:lstStyle/>
                    <a:p>
                      <a:pPr lvl="0">
                        <a:buNone/>
                      </a:pPr>
                      <a:r>
                        <a:rPr lang="en-US" sz="1800" b="0" u="none" strike="noStrike" noProof="0"/>
                        <a:t>virtualnetworkmanager</a:t>
                      </a:r>
                      <a:endParaRPr lang="en-US" err="1"/>
                    </a:p>
                  </a:txBody>
                  <a:tcPr/>
                </a:tc>
                <a:extLst>
                  <a:ext uri="{0D108BD9-81ED-4DB2-BD59-A6C34878D82A}">
                    <a16:rowId xmlns:a16="http://schemas.microsoft.com/office/drawing/2014/main" val="751520051"/>
                  </a:ext>
                </a:extLst>
              </a:tr>
              <a:tr h="370839">
                <a:tc>
                  <a:txBody>
                    <a:bodyPr/>
                    <a:lstStyle/>
                    <a:p>
                      <a:pPr marL="0" marR="0" lvl="0" indent="0" algn="l">
                        <a:lnSpc>
                          <a:spcPct val="100000"/>
                        </a:lnSpc>
                        <a:spcBef>
                          <a:spcPts val="0"/>
                        </a:spcBef>
                        <a:spcAft>
                          <a:spcPts val="0"/>
                        </a:spcAft>
                        <a:buNone/>
                      </a:pPr>
                      <a:r>
                        <a:rPr lang="en-US" sz="1800" b="0" u="none" strike="noStrike" noProof="0"/>
                        <a:t>learnedipaddresses</a:t>
                      </a:r>
                      <a:endParaRPr lang="en-US" err="1"/>
                    </a:p>
                  </a:txBody>
                  <a:tcPr/>
                </a:tc>
                <a:tc>
                  <a:txBody>
                    <a:bodyPr/>
                    <a:lstStyle/>
                    <a:p>
                      <a:pPr lvl="0" defTabSz="914400">
                        <a:buNone/>
                        <a:tabLst/>
                        <a:defRPr/>
                      </a:pPr>
                      <a:r>
                        <a:rPr lang="en-US" sz="1800" b="0" u="none" strike="noStrike" noProof="0"/>
                        <a:t>networkinterfaces</a:t>
                      </a:r>
                      <a:endParaRPr lang="en-US" err="1"/>
                    </a:p>
                  </a:txBody>
                  <a:tcPr/>
                </a:tc>
                <a:tc>
                  <a:txBody>
                    <a:bodyPr/>
                    <a:lstStyle/>
                    <a:p>
                      <a:pPr lvl="0">
                        <a:buNone/>
                      </a:pPr>
                      <a:r>
                        <a:rPr lang="en-US" sz="1800" b="0" u="none" strike="noStrike" noProof="0"/>
                        <a:t>virtualnetworks</a:t>
                      </a:r>
                      <a:endParaRPr lang="en-US" err="1"/>
                    </a:p>
                  </a:txBody>
                  <a:tcPr/>
                </a:tc>
                <a:extLst>
                  <a:ext uri="{0D108BD9-81ED-4DB2-BD59-A6C34878D82A}">
                    <a16:rowId xmlns:a16="http://schemas.microsoft.com/office/drawing/2014/main" val="3895388002"/>
                  </a:ext>
                </a:extLst>
              </a:tr>
              <a:tr h="370839">
                <a:tc>
                  <a:txBody>
                    <a:bodyPr/>
                    <a:lstStyle/>
                    <a:p>
                      <a:pPr marL="0" marR="0" lvl="0" indent="0" algn="l">
                        <a:lnSpc>
                          <a:spcPct val="100000"/>
                        </a:lnSpc>
                        <a:spcBef>
                          <a:spcPts val="0"/>
                        </a:spcBef>
                        <a:spcAft>
                          <a:spcPts val="0"/>
                        </a:spcAft>
                        <a:buNone/>
                      </a:pPr>
                      <a:r>
                        <a:rPr lang="en-US" sz="1800" b="0" u="none" strike="noStrike" noProof="0"/>
                        <a:t>loadbalancers</a:t>
                      </a:r>
                      <a:endParaRPr lang="en-US" err="1"/>
                    </a:p>
                  </a:txBody>
                  <a:tcPr/>
                </a:tc>
                <a:tc>
                  <a:txBody>
                    <a:bodyPr/>
                    <a:lstStyle/>
                    <a:p>
                      <a:pPr lvl="0" defTabSz="914400">
                        <a:buNone/>
                        <a:tabLst/>
                        <a:defRPr/>
                      </a:pPr>
                      <a:r>
                        <a:rPr lang="en-US" sz="1800" b="0" u="none" strike="noStrike" noProof="0"/>
                        <a:t>operations</a:t>
                      </a:r>
                      <a:endParaRPr lang="en-US"/>
                    </a:p>
                  </a:txBody>
                  <a:tcPr/>
                </a:tc>
                <a:tc>
                  <a:txBody>
                    <a:bodyPr/>
                    <a:lstStyle/>
                    <a:p>
                      <a:pPr lvl="0">
                        <a:buNone/>
                      </a:pPr>
                      <a:r>
                        <a:rPr lang="en-US" sz="1800" b="0" u="none" strike="noStrike" noProof="0"/>
                        <a:t>virtualservers</a:t>
                      </a:r>
                      <a:endParaRPr lang="en-US" err="1"/>
                    </a:p>
                  </a:txBody>
                  <a:tcPr/>
                </a:tc>
                <a:extLst>
                  <a:ext uri="{0D108BD9-81ED-4DB2-BD59-A6C34878D82A}">
                    <a16:rowId xmlns:a16="http://schemas.microsoft.com/office/drawing/2014/main" val="3269368744"/>
                  </a:ext>
                </a:extLst>
              </a:tr>
              <a:tr h="370838">
                <a:tc>
                  <a:txBody>
                    <a:bodyPr/>
                    <a:lstStyle/>
                    <a:p>
                      <a:pPr marL="0" lvl="0" indent="0" algn="l">
                        <a:lnSpc>
                          <a:spcPct val="100000"/>
                        </a:lnSpc>
                        <a:spcBef>
                          <a:spcPts val="0"/>
                        </a:spcBef>
                        <a:spcAft>
                          <a:spcPts val="0"/>
                        </a:spcAft>
                        <a:buNone/>
                      </a:pPr>
                      <a:r>
                        <a:rPr lang="en-US" sz="1800" b="0" u="none" strike="noStrike" noProof="0" err="1"/>
                        <a:t>loadbalancermanager</a:t>
                      </a:r>
                      <a:endParaRPr lang="en-US" err="1"/>
                    </a:p>
                  </a:txBody>
                  <a:tcPr/>
                </a:tc>
                <a:tc>
                  <a:txBody>
                    <a:bodyPr/>
                    <a:lstStyle/>
                    <a:p>
                      <a:pPr lvl="0" defTabSz="914400">
                        <a:buNone/>
                        <a:tabLst/>
                        <a:defRPr/>
                      </a:pPr>
                      <a:r>
                        <a:rPr lang="en-US" sz="1800" b="0" u="none" strike="noStrike" noProof="0" err="1"/>
                        <a:t>operationresults</a:t>
                      </a:r>
                      <a:endParaRPr lang="en-US" err="1"/>
                    </a:p>
                  </a:txBody>
                  <a:tcPr/>
                </a:tc>
                <a:tc>
                  <a:txBody>
                    <a:bodyPr/>
                    <a:lstStyle/>
                    <a:p>
                      <a:pPr lvl="0">
                        <a:buNone/>
                      </a:pPr>
                      <a:r>
                        <a:rPr lang="en-US" sz="1800" b="0" u="none" strike="noStrike" noProof="0" err="1"/>
                        <a:t>virtualswitchmanager</a:t>
                      </a:r>
                      <a:endParaRPr lang="en-US"/>
                    </a:p>
                  </a:txBody>
                  <a:tcPr/>
                </a:tc>
                <a:extLst>
                  <a:ext uri="{0D108BD9-81ED-4DB2-BD59-A6C34878D82A}">
                    <a16:rowId xmlns:a16="http://schemas.microsoft.com/office/drawing/2014/main" val="1194411985"/>
                  </a:ext>
                </a:extLst>
              </a:tr>
            </a:tbl>
          </a:graphicData>
        </a:graphic>
      </p:graphicFrame>
    </p:spTree>
    <p:extLst>
      <p:ext uri="{BB962C8B-B14F-4D97-AF65-F5344CB8AC3E}">
        <p14:creationId xmlns:p14="http://schemas.microsoft.com/office/powerpoint/2010/main" val="639204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D526-5379-80BC-5C51-954A4A4EC0C0}"/>
              </a:ext>
            </a:extLst>
          </p:cNvPr>
          <p:cNvSpPr>
            <a:spLocks noGrp="1"/>
          </p:cNvSpPr>
          <p:nvPr>
            <p:ph type="title"/>
          </p:nvPr>
        </p:nvSpPr>
        <p:spPr/>
        <p:txBody>
          <a:bodyPr/>
          <a:lstStyle/>
          <a:p>
            <a:r>
              <a:rPr lang="en-US">
                <a:ea typeface="+mj-lt"/>
                <a:cs typeface="+mj-lt"/>
              </a:rPr>
              <a:t>Northbound authentication </a:t>
            </a:r>
            <a:endParaRPr lang="en-US"/>
          </a:p>
        </p:txBody>
      </p:sp>
      <p:sp>
        <p:nvSpPr>
          <p:cNvPr id="3" name="Content Placeholder 2">
            <a:extLst>
              <a:ext uri="{FF2B5EF4-FFF2-40B4-BE49-F238E27FC236}">
                <a16:creationId xmlns:a16="http://schemas.microsoft.com/office/drawing/2014/main" id="{8FE8A87A-C92F-EBF4-D725-4C6F80D854D4}"/>
              </a:ext>
            </a:extLst>
          </p:cNvPr>
          <p:cNvSpPr>
            <a:spLocks noGrp="1"/>
          </p:cNvSpPr>
          <p:nvPr>
            <p:ph idx="1"/>
          </p:nvPr>
        </p:nvSpPr>
        <p:spPr/>
        <p:txBody>
          <a:bodyPr vert="horz" lIns="91440" tIns="45720" rIns="91440" bIns="45720" rtlCol="0" anchor="t">
            <a:normAutofit/>
          </a:bodyPr>
          <a:lstStyle/>
          <a:p>
            <a:endParaRPr lang="en-US"/>
          </a:p>
          <a:p>
            <a:endParaRPr lang="en-US"/>
          </a:p>
        </p:txBody>
      </p:sp>
      <p:graphicFrame>
        <p:nvGraphicFramePr>
          <p:cNvPr id="4" name="Table 3">
            <a:extLst>
              <a:ext uri="{FF2B5EF4-FFF2-40B4-BE49-F238E27FC236}">
                <a16:creationId xmlns:a16="http://schemas.microsoft.com/office/drawing/2014/main" id="{2716EF28-003F-8958-9264-07888B3A34D9}"/>
              </a:ext>
            </a:extLst>
          </p:cNvPr>
          <p:cNvGraphicFramePr>
            <a:graphicFrameLocks noGrp="1"/>
          </p:cNvGraphicFramePr>
          <p:nvPr>
            <p:extLst>
              <p:ext uri="{D42A27DB-BD31-4B8C-83A1-F6EECF244321}">
                <p14:modId xmlns:p14="http://schemas.microsoft.com/office/powerpoint/2010/main" val="51945419"/>
              </p:ext>
            </p:extLst>
          </p:nvPr>
        </p:nvGraphicFramePr>
        <p:xfrm>
          <a:off x="644005" y="2241877"/>
          <a:ext cx="10898909" cy="230632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indent="-285750">
                        <a:buFont typeface="Arial"/>
                        <a:buChar char="•"/>
                      </a:pPr>
                      <a:r>
                        <a:rPr lang="en-US"/>
                        <a:t>Management client and nodes must be domain joined</a:t>
                      </a:r>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X509</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Management client and nodes do not need to be domain joined</a:t>
                      </a:r>
                    </a:p>
                    <a:p>
                      <a:pPr marL="0" indent="-285750" algn="l" defTabSz="932742" rtl="0" eaLnBrk="1" latinLnBrk="0" hangingPunct="1">
                        <a:buFont typeface="Arial"/>
                        <a:buChar char="•"/>
                      </a:pPr>
                      <a:r>
                        <a:rPr lang="en-US" sz="1800" kern="1200">
                          <a:solidFill>
                            <a:schemeClr val="dk1"/>
                          </a:solidFill>
                          <a:latin typeface="+mn-lt"/>
                          <a:ea typeface="+mn-ea"/>
                          <a:cs typeface="+mn-cs"/>
                        </a:rPr>
                        <a:t>Must enroll certificates to all NC cluster nodes and management clients</a:t>
                      </a:r>
                    </a:p>
                    <a:p>
                      <a:pPr marL="0" indent="-285750" algn="l" defTabSz="932742" rtl="0" eaLnBrk="1" latinLnBrk="0" hangingPunct="1">
                        <a:buFont typeface="Arial"/>
                        <a:buChar char="•"/>
                      </a:pPr>
                      <a:r>
                        <a:rPr lang="en-US" sz="1800" kern="1200">
                          <a:solidFill>
                            <a:schemeClr val="dk1"/>
                          </a:solidFill>
                          <a:latin typeface="+mn-lt"/>
                          <a:ea typeface="+mn-ea"/>
                          <a:cs typeface="+mn-cs"/>
                        </a:rPr>
                        <a:t>Must trust each others’ certificates</a:t>
                      </a:r>
                    </a:p>
                  </a:txBody>
                  <a:tcPr/>
                </a:tc>
                <a:extLst>
                  <a:ext uri="{0D108BD9-81ED-4DB2-BD59-A6C34878D82A}">
                    <a16:rowId xmlns:a16="http://schemas.microsoft.com/office/drawing/2014/main" val="4055437865"/>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2930614090"/>
                  </a:ext>
                </a:extLst>
              </a:tr>
            </a:tbl>
          </a:graphicData>
        </a:graphic>
      </p:graphicFrame>
    </p:spTree>
    <p:extLst>
      <p:ext uri="{BB962C8B-B14F-4D97-AF65-F5344CB8AC3E}">
        <p14:creationId xmlns:p14="http://schemas.microsoft.com/office/powerpoint/2010/main" val="114859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B5DE0-C4D7-10EB-CE97-889333FCE799}"/>
              </a:ext>
            </a:extLst>
          </p:cNvPr>
          <p:cNvSpPr>
            <a:spLocks noGrp="1"/>
          </p:cNvSpPr>
          <p:nvPr>
            <p:ph type="title"/>
          </p:nvPr>
        </p:nvSpPr>
        <p:spPr/>
        <p:txBody>
          <a:bodyPr/>
          <a:lstStyle/>
          <a:p>
            <a:r>
              <a:rPr lang="en-US">
                <a:ea typeface="+mj-lt"/>
                <a:cs typeface="+mj-lt"/>
              </a:rPr>
              <a:t>Northbound authorization </a:t>
            </a:r>
            <a:endParaRPr lang="en-US"/>
          </a:p>
        </p:txBody>
      </p:sp>
      <p:graphicFrame>
        <p:nvGraphicFramePr>
          <p:cNvPr id="3" name="Table 2">
            <a:extLst>
              <a:ext uri="{FF2B5EF4-FFF2-40B4-BE49-F238E27FC236}">
                <a16:creationId xmlns:a16="http://schemas.microsoft.com/office/drawing/2014/main" id="{6814A97D-8F52-A348-5967-477D5550EF9D}"/>
              </a:ext>
            </a:extLst>
          </p:cNvPr>
          <p:cNvGraphicFramePr>
            <a:graphicFrameLocks noGrp="1"/>
          </p:cNvGraphicFramePr>
          <p:nvPr>
            <p:extLst>
              <p:ext uri="{D42A27DB-BD31-4B8C-83A1-F6EECF244321}">
                <p14:modId xmlns:p14="http://schemas.microsoft.com/office/powerpoint/2010/main" val="737869997"/>
              </p:ext>
            </p:extLst>
          </p:nvPr>
        </p:nvGraphicFramePr>
        <p:xfrm>
          <a:off x="584200" y="1435503"/>
          <a:ext cx="10898909" cy="367284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indent="-285750">
                        <a:buFont typeface="Arial"/>
                        <a:buChar char="•"/>
                      </a:pPr>
                      <a:r>
                        <a:rPr lang="en-US"/>
                        <a:t>Allows to add users and computers to security group in AD</a:t>
                      </a:r>
                    </a:p>
                    <a:p>
                      <a:pPr marL="285750" indent="-285750">
                        <a:buFont typeface="Arial"/>
                        <a:buChar char="•"/>
                      </a:pPr>
                      <a:r>
                        <a:rPr lang="en-US"/>
                        <a:t>Configure NC to use security group by configuring </a:t>
                      </a:r>
                      <a:r>
                        <a:rPr lang="en-US" err="1"/>
                        <a:t>ClientSecurityGroup</a:t>
                      </a:r>
                      <a:endParaRPr lang="en-US"/>
                    </a:p>
                    <a:p>
                      <a:pPr marL="285750" indent="-285750">
                        <a:buFont typeface="Arial"/>
                        <a:buChar char="•"/>
                      </a:pPr>
                      <a:r>
                        <a:rPr lang="en-US"/>
                        <a:t>Defined during Install-</a:t>
                      </a:r>
                      <a:r>
                        <a:rPr lang="en-US" err="1"/>
                        <a:t>NetworkController</a:t>
                      </a:r>
                      <a:r>
                        <a:rPr lang="en-US"/>
                        <a:t> operation</a:t>
                      </a:r>
                    </a:p>
                    <a:p>
                      <a:pPr marL="285750" indent="-285750">
                        <a:buFont typeface="Arial"/>
                        <a:buChar char="•"/>
                      </a:pPr>
                      <a:r>
                        <a:rPr lang="en-US"/>
                        <a:t>Can be changed with Set-</a:t>
                      </a:r>
                      <a:r>
                        <a:rPr lang="en-US" err="1"/>
                        <a:t>NetworkController</a:t>
                      </a:r>
                      <a:endParaRPr lang="en-US"/>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X509</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Accepts only requests from management clients with cert thumbprints trusted by Network Controller</a:t>
                      </a:r>
                    </a:p>
                    <a:p>
                      <a:pPr marL="0" indent="-285750" algn="l" defTabSz="932742" rtl="0" eaLnBrk="1" latinLnBrk="0" hangingPunct="1">
                        <a:buFont typeface="Arial"/>
                        <a:buChar char="•"/>
                      </a:pPr>
                      <a:r>
                        <a:rPr lang="en-US" sz="1800" kern="1200">
                          <a:solidFill>
                            <a:schemeClr val="dk1"/>
                          </a:solidFill>
                          <a:latin typeface="+mn-lt"/>
                          <a:ea typeface="+mn-ea"/>
                          <a:cs typeface="+mn-cs"/>
                        </a:rPr>
                        <a:t>Defined using the </a:t>
                      </a:r>
                      <a:r>
                        <a:rPr lang="en-US" sz="1800" kern="1200" err="1">
                          <a:solidFill>
                            <a:schemeClr val="dk1"/>
                          </a:solidFill>
                          <a:latin typeface="+mn-lt"/>
                          <a:ea typeface="+mn-ea"/>
                          <a:cs typeface="+mn-cs"/>
                        </a:rPr>
                        <a:t>ClientCertificateThumbprint</a:t>
                      </a:r>
                      <a:endParaRPr lang="en-US" sz="1800" kern="1200">
                        <a:solidFill>
                          <a:schemeClr val="dk1"/>
                        </a:solidFill>
                        <a:latin typeface="+mn-lt"/>
                        <a:ea typeface="+mn-ea"/>
                        <a:cs typeface="+mn-cs"/>
                      </a:endParaRPr>
                    </a:p>
                    <a:p>
                      <a:pPr marL="0" indent="-285750" algn="l" defTabSz="932742" rtl="0" eaLnBrk="1" latinLnBrk="0" hangingPunct="1">
                        <a:buFont typeface="Arial"/>
                        <a:buChar char="•"/>
                      </a:pPr>
                      <a:r>
                        <a:rPr lang="en-US" sz="1800" kern="1200">
                          <a:solidFill>
                            <a:schemeClr val="dk1"/>
                          </a:solidFill>
                          <a:latin typeface="+mn-lt"/>
                          <a:ea typeface="+mn-ea"/>
                          <a:cs typeface="+mn-cs"/>
                        </a:rPr>
                        <a:t>Defined during Install-</a:t>
                      </a:r>
                      <a:r>
                        <a:rPr lang="en-US" sz="1800" kern="1200" err="1">
                          <a:solidFill>
                            <a:schemeClr val="dk1"/>
                          </a:solidFill>
                          <a:latin typeface="+mn-lt"/>
                          <a:ea typeface="+mn-ea"/>
                          <a:cs typeface="+mn-cs"/>
                        </a:rPr>
                        <a:t>NetworkController</a:t>
                      </a:r>
                      <a:r>
                        <a:rPr lang="en-US" sz="1800" kern="1200">
                          <a:solidFill>
                            <a:schemeClr val="dk1"/>
                          </a:solidFill>
                          <a:latin typeface="+mn-lt"/>
                          <a:ea typeface="+mn-ea"/>
                          <a:cs typeface="+mn-cs"/>
                        </a:rPr>
                        <a:t> operation</a:t>
                      </a:r>
                    </a:p>
                    <a:p>
                      <a:pPr marL="0" indent="-285750" algn="l" defTabSz="932742" rtl="0" eaLnBrk="1" latinLnBrk="0" hangingPunct="1">
                        <a:buFont typeface="Arial"/>
                        <a:buChar char="•"/>
                      </a:pPr>
                      <a:r>
                        <a:rPr lang="en-US" sz="1800" kern="1200">
                          <a:solidFill>
                            <a:schemeClr val="dk1"/>
                          </a:solidFill>
                          <a:latin typeface="+mn-lt"/>
                          <a:ea typeface="+mn-ea"/>
                          <a:cs typeface="+mn-cs"/>
                        </a:rPr>
                        <a:t>Can be changed with Set-</a:t>
                      </a:r>
                      <a:r>
                        <a:rPr lang="en-US" sz="1800" kern="1200" err="1">
                          <a:solidFill>
                            <a:schemeClr val="dk1"/>
                          </a:solidFill>
                          <a:latin typeface="+mn-lt"/>
                          <a:ea typeface="+mn-ea"/>
                          <a:cs typeface="+mn-cs"/>
                        </a:rPr>
                        <a:t>NetworkController</a:t>
                      </a:r>
                      <a:endParaRPr lang="en-US" sz="1800" kern="1200">
                        <a:solidFill>
                          <a:schemeClr val="dk1"/>
                        </a:solidFill>
                        <a:latin typeface="+mn-lt"/>
                        <a:ea typeface="+mn-ea"/>
                        <a:cs typeface="+mn-cs"/>
                      </a:endParaRPr>
                    </a:p>
                  </a:txBody>
                  <a:tcPr/>
                </a:tc>
                <a:extLst>
                  <a:ext uri="{0D108BD9-81ED-4DB2-BD59-A6C34878D82A}">
                    <a16:rowId xmlns:a16="http://schemas.microsoft.com/office/drawing/2014/main" val="4055437865"/>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2930614090"/>
                  </a:ext>
                </a:extLst>
              </a:tr>
            </a:tbl>
          </a:graphicData>
        </a:graphic>
      </p:graphicFrame>
    </p:spTree>
    <p:extLst>
      <p:ext uri="{BB962C8B-B14F-4D97-AF65-F5344CB8AC3E}">
        <p14:creationId xmlns:p14="http://schemas.microsoft.com/office/powerpoint/2010/main" val="166458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13E-D087-A501-037B-323B09BAB751}"/>
              </a:ext>
            </a:extLst>
          </p:cNvPr>
          <p:cNvSpPr>
            <a:spLocks noGrp="1"/>
          </p:cNvSpPr>
          <p:nvPr>
            <p:ph type="title"/>
          </p:nvPr>
        </p:nvSpPr>
        <p:spPr/>
        <p:txBody>
          <a:bodyPr/>
          <a:lstStyle/>
          <a:p>
            <a:r>
              <a:rPr lang="en-US"/>
              <a:t>Northbound encryption</a:t>
            </a:r>
            <a:endParaRPr lang="en-US">
              <a:solidFill>
                <a:srgbClr val="000000"/>
              </a:solidFill>
            </a:endParaRPr>
          </a:p>
        </p:txBody>
      </p:sp>
      <p:sp>
        <p:nvSpPr>
          <p:cNvPr id="3" name="Content Placeholder 2">
            <a:extLst>
              <a:ext uri="{FF2B5EF4-FFF2-40B4-BE49-F238E27FC236}">
                <a16:creationId xmlns:a16="http://schemas.microsoft.com/office/drawing/2014/main" id="{DDF75A83-F8F7-C760-3665-63CC80CEFD5A}"/>
              </a:ext>
            </a:extLst>
          </p:cNvPr>
          <p:cNvSpPr>
            <a:spLocks noGrp="1"/>
          </p:cNvSpPr>
          <p:nvPr>
            <p:ph idx="1"/>
          </p:nvPr>
        </p:nvSpPr>
        <p:spPr>
          <a:xfrm>
            <a:off x="584200" y="1435503"/>
            <a:ext cx="11018520" cy="4384452"/>
          </a:xfrm>
        </p:spPr>
        <p:txBody>
          <a:bodyPr vert="horz" lIns="91440" tIns="45720" rIns="91440" bIns="45720" rtlCol="0" anchor="t">
            <a:noAutofit/>
          </a:bodyPr>
          <a:lstStyle/>
          <a:p>
            <a:r>
              <a:rPr lang="en-US" sz="2400">
                <a:ea typeface="Batang"/>
                <a:cs typeface="+mn-cs"/>
              </a:rPr>
              <a:t>Uses SSL to create encrypted channel between management clients and network controller nodes</a:t>
            </a:r>
          </a:p>
          <a:p>
            <a:r>
              <a:rPr lang="en-US" sz="2400">
                <a:ea typeface="Batang"/>
                <a:cs typeface="+mn-cs"/>
              </a:rPr>
              <a:t>All NC nodes must have identical certificates that include Server Authentication and Client Authentication purposes in Enhanced Key Usage (EKU) extensions</a:t>
            </a:r>
          </a:p>
          <a:p>
            <a:r>
              <a:rPr lang="en-US" sz="2400">
                <a:ea typeface="Batang"/>
                <a:cs typeface="+mn-cs"/>
              </a:rPr>
              <a:t>URI used by management clients must be the certificate subject name. Must be either FQDN or IP address</a:t>
            </a:r>
          </a:p>
          <a:p>
            <a:r>
              <a:rPr lang="en-US" sz="2400">
                <a:ea typeface="Batang"/>
                <a:cs typeface="+mn-cs"/>
              </a:rPr>
              <a:t>If NC is different subnets, subject name must be the same value used for </a:t>
            </a:r>
            <a:r>
              <a:rPr lang="en-US" sz="2400" err="1">
                <a:ea typeface="Batang"/>
                <a:cs typeface="+mn-cs"/>
              </a:rPr>
              <a:t>RestName</a:t>
            </a:r>
            <a:endParaRPr lang="en-US" sz="2400">
              <a:ea typeface="Batang"/>
              <a:cs typeface="+mn-cs"/>
            </a:endParaRPr>
          </a:p>
          <a:p>
            <a:r>
              <a:rPr lang="en-US" sz="2400">
                <a:ea typeface="Batang"/>
                <a:cs typeface="+mn-cs"/>
              </a:rPr>
              <a:t>All management clients must trust the SSL certificate</a:t>
            </a:r>
          </a:p>
        </p:txBody>
      </p:sp>
    </p:spTree>
    <p:extLst>
      <p:ext uri="{BB962C8B-B14F-4D97-AF65-F5344CB8AC3E}">
        <p14:creationId xmlns:p14="http://schemas.microsoft.com/office/powerpoint/2010/main" val="4002192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Determine the Northbound API URI</a:t>
            </a:r>
          </a:p>
          <a:p>
            <a:pPr marL="457200" indent="-457200">
              <a:buFont typeface="+mj-lt"/>
              <a:buAutoNum type="arabicPeriod"/>
            </a:pPr>
            <a:r>
              <a:rPr lang="en-US"/>
              <a:t>Examine SDN Fabric Resources</a:t>
            </a:r>
          </a:p>
          <a:p>
            <a:pPr marL="457200" indent="-457200">
              <a:buFont typeface="+mj-lt"/>
              <a:buAutoNum type="arabicPeriod"/>
            </a:pPr>
            <a:endParaRPr lang="en-US"/>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83144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Northbound API</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895904"/>
          </a:xfrm>
        </p:spPr>
        <p:txBody>
          <a:bodyPr vert="horz" wrap="square" lIns="0" tIns="0" rIns="0" bIns="0" rtlCol="0" anchor="t">
            <a:spAutoFit/>
          </a:bodyPr>
          <a:lstStyle/>
          <a:p>
            <a:pPr marL="514350" indent="-514350">
              <a:buAutoNum type="arabicPeriod"/>
            </a:pPr>
            <a:r>
              <a:rPr lang="en-US">
                <a:cs typeface="Segoe UI"/>
              </a:rPr>
              <a:t>What type of authorization methods are available for securing the Northbound API?</a:t>
            </a:r>
          </a:p>
          <a:p>
            <a:pPr marL="514350" indent="-514350">
              <a:buAutoNum type="arabicPeriod"/>
            </a:pPr>
            <a:r>
              <a:rPr lang="en-US">
                <a:cs typeface="Segoe UI"/>
              </a:rPr>
              <a:t>What type of data structure does the Northbound API use?</a:t>
            </a:r>
            <a:endParaRPr lang="en-US"/>
          </a:p>
          <a:p>
            <a:pPr marL="514350" indent="-514350">
              <a:buAutoNum type="arabicPeriod"/>
            </a:pPr>
            <a:endParaRPr lang="en-US"/>
          </a:p>
        </p:txBody>
      </p:sp>
    </p:spTree>
    <p:extLst>
      <p:ext uri="{BB962C8B-B14F-4D97-AF65-F5344CB8AC3E}">
        <p14:creationId xmlns:p14="http://schemas.microsoft.com/office/powerpoint/2010/main" val="72713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616D-D7D3-AAF7-0257-D9910438CF0A}"/>
              </a:ext>
            </a:extLst>
          </p:cNvPr>
          <p:cNvSpPr>
            <a:spLocks noGrp="1"/>
          </p:cNvSpPr>
          <p:nvPr>
            <p:ph type="title"/>
          </p:nvPr>
        </p:nvSpPr>
        <p:spPr/>
        <p:txBody>
          <a:bodyPr/>
          <a:lstStyle/>
          <a:p>
            <a:r>
              <a:rPr lang="en-US"/>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CA8AA8C-E093-3CFE-93D6-EEBB969B7F09}"/>
                  </a:ext>
                </a:extLst>
              </p:cNvPr>
              <p:cNvGraphicFramePr>
                <a:graphicFrameLocks noChangeAspect="1"/>
              </p:cNvGraphicFramePr>
              <p:nvPr>
                <p:extLst>
                  <p:ext uri="{D42A27DB-BD31-4B8C-83A1-F6EECF244321}">
                    <p14:modId xmlns:p14="http://schemas.microsoft.com/office/powerpoint/2010/main" val="113183814"/>
                  </p:ext>
                </p:extLst>
              </p:nvPr>
            </p:nvGraphicFramePr>
            <p:xfrm>
              <a:off x="584200" y="1435099"/>
              <a:ext cx="11018838" cy="4504228"/>
            </p:xfrm>
            <a:graphic>
              <a:graphicData uri="http://schemas.microsoft.com/office/powerpoint/2016/summaryzoom">
                <psuz:summaryZm>
                  <psuz:summaryZmObj sectionId="{88631449-D759-4FDE-93C3-D7CAE1467AB8}">
                    <psuz:zmPr id="{8A69C1D6-8F9B-47C9-97EB-A549A265832F}" transitionDur="1000">
                      <p166:blipFill xmlns:p166="http://schemas.microsoft.com/office/powerpoint/2016/6/main">
                        <a:blip r:embed="rId2"/>
                        <a:stretch>
                          <a:fillRect/>
                        </a:stretch>
                      </p166:blipFill>
                      <p166:spPr xmlns:p166="http://schemas.microsoft.com/office/powerpoint/2016/6/main">
                        <a:xfrm>
                          <a:off x="426981" y="330704"/>
                          <a:ext cx="3305651" cy="1859429"/>
                        </a:xfrm>
                        <a:prstGeom prst="rect">
                          <a:avLst/>
                        </a:prstGeom>
                        <a:ln w="3175">
                          <a:solidFill>
                            <a:prstClr val="ltGray"/>
                          </a:solidFill>
                        </a:ln>
                      </p166:spPr>
                    </psuz:zmPr>
                  </psuz:summaryZmObj>
                  <psuz:summaryZmObj sectionId="{16BB9FC7-FEA4-41D3-B4B3-83B52790C65D}">
                    <psuz:zmPr id="{697BA568-1CDB-4694-94D2-D97797A5CAA5}" transitionDur="1000">
                      <p166:blipFill xmlns:p166="http://schemas.microsoft.com/office/powerpoint/2016/6/main">
                        <a:blip r:embed="rId3"/>
                        <a:stretch>
                          <a:fillRect/>
                        </a:stretch>
                      </p166:blipFill>
                      <p166:spPr xmlns:p166="http://schemas.microsoft.com/office/powerpoint/2016/6/main">
                        <a:xfrm>
                          <a:off x="3856594" y="330704"/>
                          <a:ext cx="3305651" cy="1859429"/>
                        </a:xfrm>
                        <a:prstGeom prst="rect">
                          <a:avLst/>
                        </a:prstGeom>
                        <a:ln w="3175">
                          <a:solidFill>
                            <a:prstClr val="ltGray"/>
                          </a:solidFill>
                        </a:ln>
                      </p166:spPr>
                    </psuz:zmPr>
                  </psuz:summaryZmObj>
                  <psuz:summaryZmObj sectionId="{6CD85EAB-9481-4513-A3E3-9033A741A04E}">
                    <psuz:zmPr id="{A0F4708D-1595-45DD-AF83-73EA3048056C}" transitionDur="1000">
                      <p166:blipFill xmlns:p166="http://schemas.microsoft.com/office/powerpoint/2016/6/main">
                        <a:blip r:embed="rId4"/>
                        <a:stretch>
                          <a:fillRect/>
                        </a:stretch>
                      </p166:blipFill>
                      <p166:spPr xmlns:p166="http://schemas.microsoft.com/office/powerpoint/2016/6/main">
                        <a:xfrm>
                          <a:off x="7286207" y="330704"/>
                          <a:ext cx="3305651" cy="1859429"/>
                        </a:xfrm>
                        <a:prstGeom prst="rect">
                          <a:avLst/>
                        </a:prstGeom>
                        <a:ln w="3175">
                          <a:solidFill>
                            <a:prstClr val="ltGray"/>
                          </a:solidFill>
                        </a:ln>
                      </p166:spPr>
                    </psuz:zmPr>
                  </psuz:summaryZmObj>
                  <psuz:summaryZmObj sectionId="{105E3DBB-39E1-4806-99C8-DF9AE0A3A986}">
                    <psuz:zmPr id="{CECAE130-88E2-457C-B3BE-D35190A9D0F3}" transitionDur="1000">
                      <p166:blipFill xmlns:p166="http://schemas.microsoft.com/office/powerpoint/2016/6/main">
                        <a:blip r:embed="rId5"/>
                        <a:stretch>
                          <a:fillRect/>
                        </a:stretch>
                      </p166:blipFill>
                      <p166:spPr xmlns:p166="http://schemas.microsoft.com/office/powerpoint/2016/6/main">
                        <a:xfrm>
                          <a:off x="426981" y="2314095"/>
                          <a:ext cx="3305651" cy="1859429"/>
                        </a:xfrm>
                        <a:prstGeom prst="rect">
                          <a:avLst/>
                        </a:prstGeom>
                        <a:ln w="3175">
                          <a:solidFill>
                            <a:prstClr val="ltGray"/>
                          </a:solidFill>
                        </a:ln>
                      </p166:spPr>
                    </psuz:zmPr>
                  </psuz:summaryZmObj>
                  <psuz:summaryZmObj sectionId="{D6DA1EDC-2CD2-4F96-91BB-4F9E904054B1}">
                    <psuz:zmPr id="{FD489FC6-AC78-4508-9E4D-ED078DB44CCC}" transitionDur="1000">
                      <p166:blipFill xmlns:p166="http://schemas.microsoft.com/office/powerpoint/2016/6/main">
                        <a:blip r:embed="rId6"/>
                        <a:stretch>
                          <a:fillRect/>
                        </a:stretch>
                      </p166:blipFill>
                      <p166:spPr xmlns:p166="http://schemas.microsoft.com/office/powerpoint/2016/6/main">
                        <a:xfrm>
                          <a:off x="3856594" y="2314095"/>
                          <a:ext cx="3305651" cy="1859429"/>
                        </a:xfrm>
                        <a:prstGeom prst="rect">
                          <a:avLst/>
                        </a:prstGeom>
                        <a:ln w="3175">
                          <a:solidFill>
                            <a:prstClr val="ltGray"/>
                          </a:solidFill>
                        </a:ln>
                      </p166:spPr>
                    </psuz:zmPr>
                  </psuz:summaryZmObj>
                  <psuz:summaryZmObj sectionId="{EC7CE5A4-6091-4CD8-A3C7-2EC7759B1A98}">
                    <psuz:zmPr id="{6462AC2A-27B1-4F7E-8955-5074952F424C}" transitionDur="1000">
                      <p166:blipFill xmlns:p166="http://schemas.microsoft.com/office/powerpoint/2016/6/main">
                        <a:blip r:embed="rId7"/>
                        <a:stretch>
                          <a:fillRect/>
                        </a:stretch>
                      </p166:blipFill>
                      <p166:spPr xmlns:p166="http://schemas.microsoft.com/office/powerpoint/2016/6/main">
                        <a:xfrm>
                          <a:off x="7286207" y="2314095"/>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CA8AA8C-E093-3CFE-93D6-EEBB969B7F09}"/>
                  </a:ext>
                </a:extLst>
              </p:cNvPr>
              <p:cNvGrpSpPr>
                <a:grpSpLocks noGrp="1" noUngrp="1" noRot="1" noChangeAspect="1" noMove="1" noResize="1"/>
              </p:cNvGrpSpPr>
              <p:nvPr/>
            </p:nvGrpSpPr>
            <p:grpSpPr>
              <a:xfrm>
                <a:off x="584200" y="1435099"/>
                <a:ext cx="11018838" cy="4504228"/>
                <a:chOff x="584200" y="1435099"/>
                <a:chExt cx="11018838" cy="450422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11181" y="1765803"/>
                  <a:ext cx="3305651" cy="1859429"/>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440794" y="1765803"/>
                  <a:ext cx="3305651" cy="1859429"/>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870407" y="1765803"/>
                  <a:ext cx="3305651" cy="1859429"/>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011181" y="3749194"/>
                  <a:ext cx="3305651" cy="1859429"/>
                </a:xfrm>
                <a:prstGeom prst="rect">
                  <a:avLst/>
                </a:prstGeom>
                <a:ln w="3175">
                  <a:solidFill>
                    <a:prstClr val="ltGray"/>
                  </a:solidFill>
                </a:ln>
              </p:spPr>
            </p:pic>
            <p:pic>
              <p:nvPicPr>
                <p:cNvPr id="9" name="Picture 9">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40794" y="3749194"/>
                  <a:ext cx="3305651" cy="1859429"/>
                </a:xfrm>
                <a:prstGeom prst="rect">
                  <a:avLst/>
                </a:prstGeom>
                <a:ln w="3175">
                  <a:solidFill>
                    <a:prstClr val="ltGray"/>
                  </a:solidFill>
                </a:ln>
              </p:spPr>
            </p:pic>
            <p:pic>
              <p:nvPicPr>
                <p:cNvPr id="10" name="Picture 10">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870407" y="3749194"/>
                  <a:ext cx="3305651" cy="1859429"/>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a:ea typeface="Batang"/>
              </a:rPr>
              <a:t>By the end of this module, you will be able to:</a:t>
            </a:r>
            <a:endParaRPr lang="en-US" sz="2400"/>
          </a:p>
          <a:p>
            <a:pPr algn="l"/>
            <a:endParaRPr lang="en-US" sz="2000"/>
          </a:p>
        </p:txBody>
      </p:sp>
    </p:spTree>
    <p:extLst>
      <p:ext uri="{BB962C8B-B14F-4D97-AF65-F5344CB8AC3E}">
        <p14:creationId xmlns:p14="http://schemas.microsoft.com/office/powerpoint/2010/main" val="246471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Southbound API</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Southbound API overview</a:t>
            </a:r>
          </a:p>
        </p:txBody>
      </p:sp>
      <p:sp>
        <p:nvSpPr>
          <p:cNvPr id="7" name="Text Placeholder 6"/>
          <p:cNvSpPr>
            <a:spLocks noGrp="1"/>
          </p:cNvSpPr>
          <p:nvPr>
            <p:ph sz="half" idx="1"/>
          </p:nvPr>
        </p:nvSpPr>
        <p:spPr>
          <a:xfrm>
            <a:off x="1050878" y="1825624"/>
            <a:ext cx="5195316" cy="4460875"/>
          </a:xfrm>
        </p:spPr>
        <p:txBody>
          <a:bodyPr>
            <a:normAutofit fontScale="92500" lnSpcReduction="10000"/>
          </a:bodyPr>
          <a:lstStyle/>
          <a:p>
            <a:r>
              <a:rPr lang="en-US"/>
              <a:t>Network Controller communicates with network devices, services, and components by using the Southbound API.</a:t>
            </a:r>
          </a:p>
          <a:p>
            <a:r>
              <a:rPr lang="en-US"/>
              <a:t>Network Controller interacts with different types of devices, which leverage different protocols.</a:t>
            </a:r>
          </a:p>
          <a:p>
            <a:r>
              <a:rPr lang="en-US"/>
              <a:t>Learning via Southbound API is handled by Event Coordinator (EC) and delivered to appropriate service modules.</a:t>
            </a:r>
          </a:p>
          <a:p>
            <a:endParaRPr 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F1FD20E-6A61-157E-5D84-C44DB0983736}"/>
              </a:ext>
            </a:extLst>
          </p:cNvPr>
          <p:cNvSpPr/>
          <p:nvPr/>
        </p:nvSpPr>
        <p:spPr bwMode="auto">
          <a:xfrm>
            <a:off x="6630735" y="1723613"/>
            <a:ext cx="4230748" cy="4524786"/>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Rectangle 5">
            <a:extLst>
              <a:ext uri="{FF2B5EF4-FFF2-40B4-BE49-F238E27FC236}">
                <a16:creationId xmlns:a16="http://schemas.microsoft.com/office/drawing/2014/main" id="{FE3AF3BB-4295-CCFF-89CC-5B0C49B637FE}"/>
              </a:ext>
            </a:extLst>
          </p:cNvPr>
          <p:cNvSpPr/>
          <p:nvPr/>
        </p:nvSpPr>
        <p:spPr bwMode="auto">
          <a:xfrm>
            <a:off x="6731030" y="1873691"/>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C3C4BD51-274B-1094-D329-DDD9987B1483}"/>
              </a:ext>
            </a:extLst>
          </p:cNvPr>
          <p:cNvSpPr/>
          <p:nvPr/>
        </p:nvSpPr>
        <p:spPr bwMode="auto">
          <a:xfrm>
            <a:off x="6835166" y="1974293"/>
            <a:ext cx="3825643" cy="1207200"/>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986067"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controller</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24" name="Group 23">
            <a:extLst>
              <a:ext uri="{FF2B5EF4-FFF2-40B4-BE49-F238E27FC236}">
                <a16:creationId xmlns:a16="http://schemas.microsoft.com/office/drawing/2014/main" id="{442A1EE1-0A1D-026A-A3B7-54B508AF012B}"/>
              </a:ext>
            </a:extLst>
          </p:cNvPr>
          <p:cNvGrpSpPr/>
          <p:nvPr/>
        </p:nvGrpSpPr>
        <p:grpSpPr>
          <a:xfrm>
            <a:off x="7074391" y="2108003"/>
            <a:ext cx="3352652" cy="977877"/>
            <a:chOff x="7136145" y="3548628"/>
            <a:chExt cx="3419880" cy="997485"/>
          </a:xfrm>
        </p:grpSpPr>
        <p:sp>
          <p:nvSpPr>
            <p:cNvPr id="25" name="Up-Down Arrow 8">
              <a:extLst>
                <a:ext uri="{FF2B5EF4-FFF2-40B4-BE49-F238E27FC236}">
                  <a16:creationId xmlns:a16="http://schemas.microsoft.com/office/drawing/2014/main" id="{29F21B47-0C1A-96F6-F3E1-6F1F367D41A1}"/>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Up-Down Arrow 10">
              <a:extLst>
                <a:ext uri="{FF2B5EF4-FFF2-40B4-BE49-F238E27FC236}">
                  <a16:creationId xmlns:a16="http://schemas.microsoft.com/office/drawing/2014/main" id="{A3EFACD0-5F66-3A00-61F6-9F5B75DE811F}"/>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 name="Rectangle 2">
            <a:extLst>
              <a:ext uri="{FF2B5EF4-FFF2-40B4-BE49-F238E27FC236}">
                <a16:creationId xmlns:a16="http://schemas.microsoft.com/office/drawing/2014/main" id="{5C30864D-6A5B-FDC2-4B2A-989153523745}"/>
              </a:ext>
            </a:extLst>
          </p:cNvPr>
          <p:cNvSpPr/>
          <p:nvPr/>
        </p:nvSpPr>
        <p:spPr bwMode="auto">
          <a:xfrm>
            <a:off x="6731030" y="4578297"/>
            <a:ext cx="4033912" cy="788854"/>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Physical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sp>
        <p:nvSpPr>
          <p:cNvPr id="28" name="Rectangle 3">
            <a:extLst>
              <a:ext uri="{FF2B5EF4-FFF2-40B4-BE49-F238E27FC236}">
                <a16:creationId xmlns:a16="http://schemas.microsoft.com/office/drawing/2014/main" id="{5F87F2FA-3AB4-BFAD-8A2E-872FAE86FA37}"/>
              </a:ext>
            </a:extLst>
          </p:cNvPr>
          <p:cNvSpPr/>
          <p:nvPr/>
        </p:nvSpPr>
        <p:spPr bwMode="auto">
          <a:xfrm>
            <a:off x="6731030" y="3792925"/>
            <a:ext cx="4033912" cy="752977"/>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Virtual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grpSp>
        <p:nvGrpSpPr>
          <p:cNvPr id="29" name="Group 28">
            <a:extLst>
              <a:ext uri="{FF2B5EF4-FFF2-40B4-BE49-F238E27FC236}">
                <a16:creationId xmlns:a16="http://schemas.microsoft.com/office/drawing/2014/main" id="{CD18411F-8DE6-E2D9-3200-46DE54947B40}"/>
              </a:ext>
            </a:extLst>
          </p:cNvPr>
          <p:cNvGrpSpPr/>
          <p:nvPr/>
        </p:nvGrpSpPr>
        <p:grpSpPr>
          <a:xfrm>
            <a:off x="6965262" y="4830016"/>
            <a:ext cx="744177" cy="285417"/>
            <a:chOff x="13088645" y="1037642"/>
            <a:chExt cx="718363" cy="275516"/>
          </a:xfrm>
          <a:solidFill>
            <a:sysClr val="window" lastClr="FFFFFF">
              <a:alpha val="50000"/>
            </a:sysClr>
          </a:solidFill>
        </p:grpSpPr>
        <p:sp>
          <p:nvSpPr>
            <p:cNvPr id="30" name="Freeform 7">
              <a:extLst>
                <a:ext uri="{FF2B5EF4-FFF2-40B4-BE49-F238E27FC236}">
                  <a16:creationId xmlns:a16="http://schemas.microsoft.com/office/drawing/2014/main" id="{76D3B941-F970-E394-230E-42EF7700547C}"/>
                </a:ext>
              </a:extLst>
            </p:cNvPr>
            <p:cNvSpPr>
              <a:spLocks noEditPoints="1"/>
            </p:cNvSpPr>
            <p:nvPr/>
          </p:nvSpPr>
          <p:spPr bwMode="auto">
            <a:xfrm>
              <a:off x="13088645" y="1037642"/>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1" name="Freeform 7">
              <a:extLst>
                <a:ext uri="{FF2B5EF4-FFF2-40B4-BE49-F238E27FC236}">
                  <a16:creationId xmlns:a16="http://schemas.microsoft.com/office/drawing/2014/main" id="{A6C3AC3B-E185-3DD1-3216-97BA9FF66FFC}"/>
                </a:ext>
              </a:extLst>
            </p:cNvPr>
            <p:cNvSpPr>
              <a:spLocks noEditPoints="1"/>
            </p:cNvSpPr>
            <p:nvPr/>
          </p:nvSpPr>
          <p:spPr bwMode="auto">
            <a:xfrm>
              <a:off x="13088645" y="1184776"/>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32" name="Freeform 7">
            <a:extLst>
              <a:ext uri="{FF2B5EF4-FFF2-40B4-BE49-F238E27FC236}">
                <a16:creationId xmlns:a16="http://schemas.microsoft.com/office/drawing/2014/main" id="{D0A2922F-161D-C670-EE1E-1AACD19B8BC1}"/>
              </a:ext>
            </a:extLst>
          </p:cNvPr>
          <p:cNvSpPr>
            <a:spLocks noEditPoints="1"/>
          </p:cNvSpPr>
          <p:nvPr/>
        </p:nvSpPr>
        <p:spPr bwMode="auto">
          <a:xfrm>
            <a:off x="9786536" y="4830016"/>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3" name="Freeform 7">
            <a:extLst>
              <a:ext uri="{FF2B5EF4-FFF2-40B4-BE49-F238E27FC236}">
                <a16:creationId xmlns:a16="http://schemas.microsoft.com/office/drawing/2014/main" id="{72820027-DEC9-0A04-A47C-CDB3828EE5A9}"/>
              </a:ext>
            </a:extLst>
          </p:cNvPr>
          <p:cNvSpPr>
            <a:spLocks noEditPoints="1"/>
          </p:cNvSpPr>
          <p:nvPr/>
        </p:nvSpPr>
        <p:spPr bwMode="auto">
          <a:xfrm>
            <a:off x="9786536" y="4982437"/>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4" name="Freeform 9">
            <a:extLst>
              <a:ext uri="{FF2B5EF4-FFF2-40B4-BE49-F238E27FC236}">
                <a16:creationId xmlns:a16="http://schemas.microsoft.com/office/drawing/2014/main" id="{493C5395-4D72-7B08-DA89-62C80F23DFDA}"/>
              </a:ext>
            </a:extLst>
          </p:cNvPr>
          <p:cNvSpPr>
            <a:spLocks/>
          </p:cNvSpPr>
          <p:nvPr/>
        </p:nvSpPr>
        <p:spPr bwMode="auto">
          <a:xfrm rot="16200000" flipV="1">
            <a:off x="9989725" y="3815264"/>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5" name="Freeform 9">
            <a:extLst>
              <a:ext uri="{FF2B5EF4-FFF2-40B4-BE49-F238E27FC236}">
                <a16:creationId xmlns:a16="http://schemas.microsoft.com/office/drawing/2014/main" id="{EA685BB4-EFB2-0FB8-FA6F-931207020391}"/>
              </a:ext>
            </a:extLst>
          </p:cNvPr>
          <p:cNvSpPr>
            <a:spLocks/>
          </p:cNvSpPr>
          <p:nvPr/>
        </p:nvSpPr>
        <p:spPr bwMode="auto">
          <a:xfrm rot="16200000" flipH="1">
            <a:off x="7168451" y="3815264"/>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nvGrpSpPr>
          <p:cNvPr id="36" name="Group 35">
            <a:extLst>
              <a:ext uri="{FF2B5EF4-FFF2-40B4-BE49-F238E27FC236}">
                <a16:creationId xmlns:a16="http://schemas.microsoft.com/office/drawing/2014/main" id="{EB88B2FF-E887-A0D4-ABCE-700D26C3B092}"/>
              </a:ext>
            </a:extLst>
          </p:cNvPr>
          <p:cNvGrpSpPr/>
          <p:nvPr/>
        </p:nvGrpSpPr>
        <p:grpSpPr>
          <a:xfrm>
            <a:off x="8345350" y="5488223"/>
            <a:ext cx="801516" cy="663637"/>
            <a:chOff x="9275577" y="5864533"/>
            <a:chExt cx="660430" cy="546821"/>
          </a:xfrm>
        </p:grpSpPr>
        <p:sp>
          <p:nvSpPr>
            <p:cNvPr id="37" name="Rectangle 3">
              <a:extLst>
                <a:ext uri="{FF2B5EF4-FFF2-40B4-BE49-F238E27FC236}">
                  <a16:creationId xmlns:a16="http://schemas.microsoft.com/office/drawing/2014/main" id="{8860A725-0097-F8DA-2736-5E4133992991}"/>
                </a:ext>
              </a:extLst>
            </p:cNvPr>
            <p:cNvSpPr/>
            <p:nvPr/>
          </p:nvSpPr>
          <p:spPr bwMode="auto">
            <a:xfrm>
              <a:off x="9275577" y="5864533"/>
              <a:ext cx="660430" cy="546821"/>
            </a:xfrm>
            <a:custGeom>
              <a:avLst/>
              <a:gdLst/>
              <a:ahLst/>
              <a:cxnLst/>
              <a:rect l="l" t="t" r="r" b="b"/>
              <a:pathLst>
                <a:path w="987260" h="599524">
                  <a:moveTo>
                    <a:pt x="777710" y="0"/>
                  </a:moveTo>
                  <a:lnTo>
                    <a:pt x="987260" y="0"/>
                  </a:lnTo>
                  <a:lnTo>
                    <a:pt x="987260" y="64293"/>
                  </a:lnTo>
                  <a:lnTo>
                    <a:pt x="871908" y="64293"/>
                  </a:lnTo>
                  <a:lnTo>
                    <a:pt x="871908" y="90043"/>
                  </a:lnTo>
                  <a:lnTo>
                    <a:pt x="871908" y="599524"/>
                  </a:lnTo>
                  <a:lnTo>
                    <a:pt x="785320" y="599524"/>
                  </a:lnTo>
                  <a:lnTo>
                    <a:pt x="785320" y="426243"/>
                  </a:lnTo>
                  <a:lnTo>
                    <a:pt x="690593" y="426243"/>
                  </a:lnTo>
                  <a:lnTo>
                    <a:pt x="690593" y="495299"/>
                  </a:lnTo>
                  <a:lnTo>
                    <a:pt x="396711" y="495299"/>
                  </a:lnTo>
                  <a:lnTo>
                    <a:pt x="396711" y="431006"/>
                  </a:lnTo>
                  <a:lnTo>
                    <a:pt x="315748" y="431006"/>
                  </a:lnTo>
                  <a:lnTo>
                    <a:pt x="315748" y="495299"/>
                  </a:lnTo>
                  <a:lnTo>
                    <a:pt x="0" y="495299"/>
                  </a:lnTo>
                  <a:lnTo>
                    <a:pt x="0" y="90043"/>
                  </a:lnTo>
                  <a:lnTo>
                    <a:pt x="777710" y="90043"/>
                  </a:lnTo>
                  <a:close/>
                </a:path>
              </a:pathLst>
            </a:custGeom>
            <a:solidFill>
              <a:srgbClr val="FFC000"/>
            </a:solidFill>
            <a:ln w="57150">
              <a:noFill/>
            </a:ln>
          </p:spPr>
          <p:txBody>
            <a:bodyPr lIns="0" tIns="0" rIns="208771" bIns="82788" anchor="ctr" anchorCtr="0"/>
            <a:lstStyle/>
            <a:p>
              <a:pPr marL="0" marR="0" lvl="0" indent="0" algn="ctr" defTabSz="10882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Calibri" panose="020F0502020204030204"/>
              </a:endParaRPr>
            </a:p>
          </p:txBody>
        </p:sp>
        <p:sp>
          <p:nvSpPr>
            <p:cNvPr id="38" name="TextBox 37">
              <a:extLst>
                <a:ext uri="{FF2B5EF4-FFF2-40B4-BE49-F238E27FC236}">
                  <a16:creationId xmlns:a16="http://schemas.microsoft.com/office/drawing/2014/main" id="{56E30F3B-18E5-49A2-F928-4A00833F0672}"/>
                </a:ext>
              </a:extLst>
            </p:cNvPr>
            <p:cNvSpPr txBox="1"/>
            <p:nvPr/>
          </p:nvSpPr>
          <p:spPr>
            <a:xfrm>
              <a:off x="9451546" y="6013292"/>
              <a:ext cx="210013" cy="156598"/>
            </a:xfrm>
            <a:prstGeom prst="rect">
              <a:avLst/>
            </a:prstGeom>
            <a:noFill/>
          </p:spPr>
          <p:txBody>
            <a:bodyPr wrap="none" lIns="0" tIns="0" rIns="0" bIns="0" rtlCol="0">
              <a:spAutoFit/>
            </a:bodyPr>
            <a:lstStyle/>
            <a:p>
              <a:pPr marL="0" marR="0" lvl="0" indent="0" algn="ctr" defTabSz="1088247" eaLnBrk="1" fontAlgn="auto" latinLnBrk="0" hangingPunct="1">
                <a:lnSpc>
                  <a:spcPct val="90000"/>
                </a:lnSpc>
                <a:spcBef>
                  <a:spcPts val="0"/>
                </a:spcBef>
                <a:spcAft>
                  <a:spcPts val="0"/>
                </a:spcAft>
                <a:buClrTx/>
                <a:buSzTx/>
                <a:buFontTx/>
                <a:buNone/>
                <a:tabLst/>
                <a:defRPr/>
              </a:pPr>
              <a:r>
                <a:rPr kumimoji="0" lang="en-GB" sz="1372" b="1" i="0" u="none" strike="noStrike" kern="0" cap="none" spc="0" normalizeH="0" baseline="0" noProof="0">
                  <a:ln>
                    <a:noFill/>
                  </a:ln>
                  <a:gradFill>
                    <a:gsLst>
                      <a:gs pos="1250">
                        <a:prstClr val="white"/>
                      </a:gs>
                      <a:gs pos="99000">
                        <a:prstClr val="white"/>
                      </a:gs>
                    </a:gsLst>
                    <a:lin ang="0" scaled="0"/>
                  </a:gradFill>
                  <a:effectLst/>
                  <a:uLnTx/>
                  <a:uFillTx/>
                  <a:latin typeface="Calibri" panose="020F0502020204030204"/>
                </a:rPr>
                <a:t>NIC</a:t>
              </a:r>
            </a:p>
          </p:txBody>
        </p:sp>
      </p:grpSp>
      <p:grpSp>
        <p:nvGrpSpPr>
          <p:cNvPr id="39" name="Group 4">
            <a:extLst>
              <a:ext uri="{FF2B5EF4-FFF2-40B4-BE49-F238E27FC236}">
                <a16:creationId xmlns:a16="http://schemas.microsoft.com/office/drawing/2014/main" id="{4EA2B7A6-8659-3BD2-C3A7-1EAB5F30308A}"/>
              </a:ext>
            </a:extLst>
          </p:cNvPr>
          <p:cNvGrpSpPr>
            <a:grpSpLocks noChangeAspect="1"/>
          </p:cNvGrpSpPr>
          <p:nvPr/>
        </p:nvGrpSpPr>
        <p:grpSpPr bwMode="auto">
          <a:xfrm>
            <a:off x="8930115" y="2212762"/>
            <a:ext cx="782350" cy="800844"/>
            <a:chOff x="6489" y="3204"/>
            <a:chExt cx="973" cy="996"/>
          </a:xfrm>
        </p:grpSpPr>
        <p:sp>
          <p:nvSpPr>
            <p:cNvPr id="40" name="Freeform 5">
              <a:extLst>
                <a:ext uri="{FF2B5EF4-FFF2-40B4-BE49-F238E27FC236}">
                  <a16:creationId xmlns:a16="http://schemas.microsoft.com/office/drawing/2014/main" id="{99F9766C-EAE9-F769-5044-F0B061132713}"/>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1" name="Oval 6">
              <a:extLst>
                <a:ext uri="{FF2B5EF4-FFF2-40B4-BE49-F238E27FC236}">
                  <a16:creationId xmlns:a16="http://schemas.microsoft.com/office/drawing/2014/main" id="{AB72F86C-BDCD-F9E9-7ECB-CFE2472D46B7}"/>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2" name="Oval 7">
              <a:extLst>
                <a:ext uri="{FF2B5EF4-FFF2-40B4-BE49-F238E27FC236}">
                  <a16:creationId xmlns:a16="http://schemas.microsoft.com/office/drawing/2014/main" id="{6E2D2E27-7B7E-3758-34A7-44D474EC4EA6}"/>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3" name="Oval 8">
              <a:extLst>
                <a:ext uri="{FF2B5EF4-FFF2-40B4-BE49-F238E27FC236}">
                  <a16:creationId xmlns:a16="http://schemas.microsoft.com/office/drawing/2014/main" id="{CFEE5BA1-57BC-DD49-8F0D-20DD027CC40A}"/>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4" name="Oval 9">
              <a:extLst>
                <a:ext uri="{FF2B5EF4-FFF2-40B4-BE49-F238E27FC236}">
                  <a16:creationId xmlns:a16="http://schemas.microsoft.com/office/drawing/2014/main" id="{9FC9DF8C-6E72-CF0C-3E7E-6389EB68A033}"/>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5" name="Oval 10">
              <a:extLst>
                <a:ext uri="{FF2B5EF4-FFF2-40B4-BE49-F238E27FC236}">
                  <a16:creationId xmlns:a16="http://schemas.microsoft.com/office/drawing/2014/main" id="{CA9366A1-4C5D-43B0-1E94-9371C2E4A5F6}"/>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6" name="Oval 11">
              <a:extLst>
                <a:ext uri="{FF2B5EF4-FFF2-40B4-BE49-F238E27FC236}">
                  <a16:creationId xmlns:a16="http://schemas.microsoft.com/office/drawing/2014/main" id="{E575EAC9-519F-B712-3D22-702A821A982B}"/>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7" name="Freeform 12">
              <a:extLst>
                <a:ext uri="{FF2B5EF4-FFF2-40B4-BE49-F238E27FC236}">
                  <a16:creationId xmlns:a16="http://schemas.microsoft.com/office/drawing/2014/main" id="{C99CE585-E39B-D77B-E749-343687D64D20}"/>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68" name="Freeform 13">
              <a:extLst>
                <a:ext uri="{FF2B5EF4-FFF2-40B4-BE49-F238E27FC236}">
                  <a16:creationId xmlns:a16="http://schemas.microsoft.com/office/drawing/2014/main" id="{36AE766B-A4CE-DEC5-BBE4-CD154130F410}"/>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69" name="Freeform 14">
              <a:extLst>
                <a:ext uri="{FF2B5EF4-FFF2-40B4-BE49-F238E27FC236}">
                  <a16:creationId xmlns:a16="http://schemas.microsoft.com/office/drawing/2014/main" id="{FF888387-ECCB-1797-4860-CE104F398B61}"/>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0" name="Freeform 15">
              <a:extLst>
                <a:ext uri="{FF2B5EF4-FFF2-40B4-BE49-F238E27FC236}">
                  <a16:creationId xmlns:a16="http://schemas.microsoft.com/office/drawing/2014/main" id="{0CBD03E9-A9DE-2D60-27AA-335BC0F6F50A}"/>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1" name="Freeform 16">
              <a:extLst>
                <a:ext uri="{FF2B5EF4-FFF2-40B4-BE49-F238E27FC236}">
                  <a16:creationId xmlns:a16="http://schemas.microsoft.com/office/drawing/2014/main" id="{F08956A5-946F-0725-6494-E04C5384D3D6}"/>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2" name="Freeform 17">
              <a:extLst>
                <a:ext uri="{FF2B5EF4-FFF2-40B4-BE49-F238E27FC236}">
                  <a16:creationId xmlns:a16="http://schemas.microsoft.com/office/drawing/2014/main" id="{13965E15-F4CD-ED21-1064-7BCB8312F374}"/>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3" name="Freeform 18">
              <a:extLst>
                <a:ext uri="{FF2B5EF4-FFF2-40B4-BE49-F238E27FC236}">
                  <a16:creationId xmlns:a16="http://schemas.microsoft.com/office/drawing/2014/main" id="{168AE8D9-0A5E-5A62-2382-298BD07B9469}"/>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4" name="Freeform 19">
              <a:extLst>
                <a:ext uri="{FF2B5EF4-FFF2-40B4-BE49-F238E27FC236}">
                  <a16:creationId xmlns:a16="http://schemas.microsoft.com/office/drawing/2014/main" id="{54B057F2-E4DD-CD18-6A47-9FCDB6E3CE6E}"/>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75" name="TextBox 74">
            <a:extLst>
              <a:ext uri="{FF2B5EF4-FFF2-40B4-BE49-F238E27FC236}">
                <a16:creationId xmlns:a16="http://schemas.microsoft.com/office/drawing/2014/main" id="{ED9CBBC3-03FE-C5E8-CDF7-89CB326A2806}"/>
              </a:ext>
            </a:extLst>
          </p:cNvPr>
          <p:cNvSpPr txBox="1"/>
          <p:nvPr/>
        </p:nvSpPr>
        <p:spPr>
          <a:xfrm>
            <a:off x="7960811" y="3322994"/>
            <a:ext cx="1704313" cy="369332"/>
          </a:xfrm>
          <a:prstGeom prst="rect">
            <a:avLst/>
          </a:prstGeom>
          <a:noFill/>
        </p:spPr>
        <p:txBody>
          <a:bodyPr wrap="none" rtlCol="0">
            <a:spAutoFit/>
          </a:bodyPr>
          <a:lstStyle/>
          <a:p>
            <a:pPr>
              <a:defRPr/>
            </a:pPr>
            <a:r>
              <a:rPr lang="en-US">
                <a:solidFill>
                  <a:prstClr val="white">
                    <a:lumMod val="50000"/>
                  </a:prstClr>
                </a:solidFill>
                <a:latin typeface="Calibri" panose="020F0502020204030204"/>
              </a:rPr>
              <a:t>Southbound API</a:t>
            </a:r>
          </a:p>
        </p:txBody>
      </p:sp>
    </p:spTree>
    <p:extLst>
      <p:ext uri="{BB962C8B-B14F-4D97-AF65-F5344CB8AC3E}">
        <p14:creationId xmlns:p14="http://schemas.microsoft.com/office/powerpoint/2010/main" val="74701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F91E-090D-871D-7FD1-6A4EE69367DD}"/>
              </a:ext>
            </a:extLst>
          </p:cNvPr>
          <p:cNvSpPr>
            <a:spLocks noGrp="1"/>
          </p:cNvSpPr>
          <p:nvPr>
            <p:ph type="title"/>
          </p:nvPr>
        </p:nvSpPr>
        <p:spPr/>
        <p:txBody>
          <a:bodyPr/>
          <a:lstStyle/>
          <a:p>
            <a:r>
              <a:rPr lang="en-US">
                <a:ea typeface="+mj-lt"/>
                <a:cs typeface="+mj-lt"/>
              </a:rPr>
              <a:t>Southbound communication </a:t>
            </a:r>
            <a:endParaRPr lang="en-US"/>
          </a:p>
        </p:txBody>
      </p:sp>
      <p:graphicFrame>
        <p:nvGraphicFramePr>
          <p:cNvPr id="7" name="Content Placeholder 6">
            <a:extLst>
              <a:ext uri="{FF2B5EF4-FFF2-40B4-BE49-F238E27FC236}">
                <a16:creationId xmlns:a16="http://schemas.microsoft.com/office/drawing/2014/main" id="{B85BB2CD-39BE-2137-A1A7-537676A57DBA}"/>
              </a:ext>
            </a:extLst>
          </p:cNvPr>
          <p:cNvGraphicFramePr>
            <a:graphicFrameLocks noGrp="1"/>
          </p:cNvGraphicFramePr>
          <p:nvPr>
            <p:ph idx="1"/>
            <p:extLst>
              <p:ext uri="{D42A27DB-BD31-4B8C-83A1-F6EECF244321}">
                <p14:modId xmlns:p14="http://schemas.microsoft.com/office/powerpoint/2010/main" val="424569489"/>
              </p:ext>
            </p:extLst>
          </p:nvPr>
        </p:nvGraphicFramePr>
        <p:xfrm>
          <a:off x="849642" y="1708776"/>
          <a:ext cx="9810750" cy="2023116"/>
        </p:xfrm>
        <a:graphic>
          <a:graphicData uri="http://schemas.openxmlformats.org/drawingml/2006/table">
            <a:tbl>
              <a:tblPr firstRow="1" bandRow="1">
                <a:tableStyleId>{5C22544A-7EE6-4342-B048-85BDC9FD1C3A}</a:tableStyleId>
              </a:tblPr>
              <a:tblGrid>
                <a:gridCol w="3270250">
                  <a:extLst>
                    <a:ext uri="{9D8B030D-6E8A-4147-A177-3AD203B41FA5}">
                      <a16:colId xmlns:a16="http://schemas.microsoft.com/office/drawing/2014/main" val="3679430153"/>
                    </a:ext>
                  </a:extLst>
                </a:gridCol>
                <a:gridCol w="3270250">
                  <a:extLst>
                    <a:ext uri="{9D8B030D-6E8A-4147-A177-3AD203B41FA5}">
                      <a16:colId xmlns:a16="http://schemas.microsoft.com/office/drawing/2014/main" val="3481305780"/>
                    </a:ext>
                  </a:extLst>
                </a:gridCol>
                <a:gridCol w="3270250">
                  <a:extLst>
                    <a:ext uri="{9D8B030D-6E8A-4147-A177-3AD203B41FA5}">
                      <a16:colId xmlns:a16="http://schemas.microsoft.com/office/drawing/2014/main" val="715350628"/>
                    </a:ext>
                  </a:extLst>
                </a:gridCol>
              </a:tblGrid>
              <a:tr h="254946">
                <a:tc>
                  <a:txBody>
                    <a:bodyPr/>
                    <a:lstStyle/>
                    <a:p>
                      <a:pPr marL="0" algn="l" defTabSz="932742" rtl="0" eaLnBrk="1" fontAlgn="base" latinLnBrk="0" hangingPunct="1"/>
                      <a:r>
                        <a:rPr lang="en-US" sz="1800" b="1" kern="1200">
                          <a:solidFill>
                            <a:schemeClr val="bg1"/>
                          </a:solidFill>
                          <a:latin typeface="+mn-lt"/>
                          <a:ea typeface="+mn-ea"/>
                          <a:cs typeface="+mn-cs"/>
                        </a:rPr>
                        <a:t>Southbound Device / Service</a:t>
                      </a:r>
                    </a:p>
                  </a:txBody>
                  <a:tcPr marL="62865" marR="62865" marT="31433" marB="31433"/>
                </a:tc>
                <a:tc>
                  <a:txBody>
                    <a:bodyPr/>
                    <a:lstStyle/>
                    <a:p>
                      <a:pPr marL="0" algn="l" defTabSz="932742" rtl="0" eaLnBrk="1" fontAlgn="base" latinLnBrk="0" hangingPunct="1"/>
                      <a:r>
                        <a:rPr lang="en-US" sz="1800" b="1" kern="1200">
                          <a:solidFill>
                            <a:schemeClr val="bg1"/>
                          </a:solidFill>
                          <a:latin typeface="+mn-lt"/>
                          <a:ea typeface="+mn-ea"/>
                          <a:cs typeface="+mn-cs"/>
                        </a:rPr>
                        <a:t>Protocol</a:t>
                      </a:r>
                    </a:p>
                  </a:txBody>
                  <a:tcPr marL="62865" marR="62865" marT="31433" marB="31433"/>
                </a:tc>
                <a:tc>
                  <a:txBody>
                    <a:bodyPr/>
                    <a:lstStyle/>
                    <a:p>
                      <a:pPr marL="0" algn="l" defTabSz="932742" rtl="0" eaLnBrk="1" fontAlgn="base" latinLnBrk="0" hangingPunct="1"/>
                      <a:r>
                        <a:rPr lang="en-US" sz="1800" b="1" kern="1200">
                          <a:solidFill>
                            <a:schemeClr val="bg1"/>
                          </a:solidFill>
                          <a:latin typeface="+mn-lt"/>
                          <a:ea typeface="+mn-ea"/>
                          <a:cs typeface="+mn-cs"/>
                        </a:rPr>
                        <a:t>Authentication Used</a:t>
                      </a:r>
                    </a:p>
                  </a:txBody>
                  <a:tcPr marL="62865" marR="62865" marT="31433" marB="31433"/>
                </a:tc>
                <a:extLst>
                  <a:ext uri="{0D108BD9-81ED-4DB2-BD59-A6C34878D82A}">
                    <a16:rowId xmlns:a16="http://schemas.microsoft.com/office/drawing/2014/main" val="3862908327"/>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Software Load Balancer (SLB)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WCF (MUX), TCP (Host)</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1789094456"/>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Firewall</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1660550398"/>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Gateway</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WinRM</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Kerberos, Certificates</a:t>
                      </a:r>
                    </a:p>
                  </a:txBody>
                  <a:tcPr marL="62865" marR="62865" marT="31433" marB="31433"/>
                </a:tc>
                <a:extLst>
                  <a:ext uri="{0D108BD9-81ED-4DB2-BD59-A6C34878D82A}">
                    <a16:rowId xmlns:a16="http://schemas.microsoft.com/office/drawing/2014/main" val="1917472212"/>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Virtual Networking</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 WCF</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4234912493"/>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User defined routing</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709904573"/>
                  </a:ext>
                </a:extLst>
              </a:tr>
            </a:tbl>
          </a:graphicData>
        </a:graphic>
      </p:graphicFrame>
    </p:spTree>
    <p:extLst>
      <p:ext uri="{BB962C8B-B14F-4D97-AF65-F5344CB8AC3E}">
        <p14:creationId xmlns:p14="http://schemas.microsoft.com/office/powerpoint/2010/main" val="1720766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C8A72C-A32E-6131-D45D-1E6141C0EBE4}"/>
              </a:ext>
            </a:extLst>
          </p:cNvPr>
          <p:cNvSpPr>
            <a:spLocks noGrp="1"/>
          </p:cNvSpPr>
          <p:nvPr>
            <p:ph type="title"/>
          </p:nvPr>
        </p:nvSpPr>
        <p:spPr/>
        <p:txBody>
          <a:bodyPr/>
          <a:lstStyle/>
          <a:p>
            <a:r>
              <a:rPr lang="en-US"/>
              <a:t>Southbound authentication</a:t>
            </a:r>
          </a:p>
        </p:txBody>
      </p:sp>
      <p:graphicFrame>
        <p:nvGraphicFramePr>
          <p:cNvPr id="2" name="Table 2">
            <a:extLst>
              <a:ext uri="{FF2B5EF4-FFF2-40B4-BE49-F238E27FC236}">
                <a16:creationId xmlns:a16="http://schemas.microsoft.com/office/drawing/2014/main" id="{09EB833B-A684-8433-2E52-260319C88585}"/>
              </a:ext>
            </a:extLst>
          </p:cNvPr>
          <p:cNvGraphicFramePr>
            <a:graphicFrameLocks noGrp="1"/>
          </p:cNvGraphicFramePr>
          <p:nvPr>
            <p:ph idx="1"/>
            <p:extLst>
              <p:ext uri="{D42A27DB-BD31-4B8C-83A1-F6EECF244321}">
                <p14:modId xmlns:p14="http://schemas.microsoft.com/office/powerpoint/2010/main" val="3607652391"/>
              </p:ext>
            </p:extLst>
          </p:nvPr>
        </p:nvGraphicFramePr>
        <p:xfrm>
          <a:off x="584200" y="1435100"/>
          <a:ext cx="11018838" cy="2199640"/>
        </p:xfrm>
        <a:graphic>
          <a:graphicData uri="http://schemas.openxmlformats.org/drawingml/2006/table">
            <a:tbl>
              <a:tblPr firstRow="1" bandRow="1">
                <a:tableStyleId>{5C22544A-7EE6-4342-B048-85BDC9FD1C3A}</a:tableStyleId>
              </a:tblPr>
              <a:tblGrid>
                <a:gridCol w="3307508">
                  <a:extLst>
                    <a:ext uri="{9D8B030D-6E8A-4147-A177-3AD203B41FA5}">
                      <a16:colId xmlns:a16="http://schemas.microsoft.com/office/drawing/2014/main" val="833832830"/>
                    </a:ext>
                  </a:extLst>
                </a:gridCol>
                <a:gridCol w="7711330">
                  <a:extLst>
                    <a:ext uri="{9D8B030D-6E8A-4147-A177-3AD203B41FA5}">
                      <a16:colId xmlns:a16="http://schemas.microsoft.com/office/drawing/2014/main" val="3532793867"/>
                    </a:ext>
                  </a:extLst>
                </a:gridCol>
              </a:tblGrid>
              <a:tr h="370840">
                <a:tc>
                  <a:txBody>
                    <a:bodyPr/>
                    <a:lstStyle/>
                    <a:p>
                      <a:r>
                        <a:rPr lang="en-US"/>
                        <a:t>Protocol</a:t>
                      </a:r>
                    </a:p>
                  </a:txBody>
                  <a:tcPr marL="102700" marR="102700"/>
                </a:tc>
                <a:tc>
                  <a:txBody>
                    <a:bodyPr/>
                    <a:lstStyle/>
                    <a:p>
                      <a:r>
                        <a:rPr lang="en-US"/>
                        <a:t>Description</a:t>
                      </a:r>
                    </a:p>
                  </a:txBody>
                  <a:tcPr marL="102700" marR="102700"/>
                </a:tc>
                <a:extLst>
                  <a:ext uri="{0D108BD9-81ED-4DB2-BD59-A6C34878D82A}">
                    <a16:rowId xmlns:a16="http://schemas.microsoft.com/office/drawing/2014/main" val="1631766593"/>
                  </a:ext>
                </a:extLst>
              </a:tr>
              <a:tr h="370840">
                <a:tc>
                  <a:txBody>
                    <a:bodyPr/>
                    <a:lstStyle/>
                    <a:p>
                      <a:r>
                        <a:rPr lang="en-US"/>
                        <a:t>WCF / TCP / OVSDB</a:t>
                      </a:r>
                    </a:p>
                  </a:txBody>
                  <a:tcPr marL="102700" marR="102700"/>
                </a:tc>
                <a:tc>
                  <a:txBody>
                    <a:bodyPr/>
                    <a:lstStyle/>
                    <a:p>
                      <a:pPr marL="285750" indent="-285750">
                        <a:buFont typeface="Arial" panose="020B0604020202020204" pitchFamily="34" charset="0"/>
                        <a:buChar char="•"/>
                      </a:pPr>
                      <a:r>
                        <a:rPr lang="en-US"/>
                        <a:t>Authentication is performed using X509 certificates</a:t>
                      </a:r>
                    </a:p>
                    <a:p>
                      <a:pPr marL="285750" indent="-285750">
                        <a:buFont typeface="Arial" panose="020B0604020202020204" pitchFamily="34" charset="0"/>
                        <a:buChar char="•"/>
                      </a:pPr>
                      <a:r>
                        <a:rPr lang="en-US"/>
                        <a:t>Both NC and SB device must present their certificates for mutual authentication</a:t>
                      </a:r>
                    </a:p>
                    <a:p>
                      <a:pPr marL="285750" indent="-285750">
                        <a:buFont typeface="Arial" panose="020B0604020202020204" pitchFamily="34" charset="0"/>
                        <a:buChar char="•"/>
                      </a:pPr>
                      <a:r>
                        <a:rPr lang="en-US"/>
                        <a:t>Each certificate must be trusted by remote peer</a:t>
                      </a:r>
                    </a:p>
                  </a:txBody>
                  <a:tcPr marL="102700" marR="102700"/>
                </a:tc>
                <a:extLst>
                  <a:ext uri="{0D108BD9-81ED-4DB2-BD59-A6C34878D82A}">
                    <a16:rowId xmlns:a16="http://schemas.microsoft.com/office/drawing/2014/main" val="4004677696"/>
                  </a:ext>
                </a:extLst>
              </a:tr>
              <a:tr h="370840">
                <a:tc>
                  <a:txBody>
                    <a:bodyPr/>
                    <a:lstStyle/>
                    <a:p>
                      <a:r>
                        <a:rPr lang="en-US" err="1"/>
                        <a:t>WinRM</a:t>
                      </a:r>
                      <a:endParaRPr lang="en-US"/>
                    </a:p>
                  </a:txBody>
                  <a:tcPr marL="102700" marR="102700"/>
                </a:tc>
                <a:tc>
                  <a:txBody>
                    <a:bodyPr/>
                    <a:lstStyle/>
                    <a:p>
                      <a:pPr marL="285750" indent="-285750">
                        <a:buFont typeface="Arial" panose="020B0604020202020204" pitchFamily="34" charset="0"/>
                        <a:buChar char="•"/>
                      </a:pPr>
                      <a:r>
                        <a:rPr lang="en-US"/>
                        <a:t>Kerberos is used for domain joined machines</a:t>
                      </a:r>
                    </a:p>
                    <a:p>
                      <a:pPr marL="285750" indent="-285750">
                        <a:buFont typeface="Arial" panose="020B0604020202020204" pitchFamily="34" charset="0"/>
                        <a:buChar char="•"/>
                      </a:pPr>
                      <a:r>
                        <a:rPr lang="en-US"/>
                        <a:t>X509 certificates used for non-domain joined machines</a:t>
                      </a:r>
                    </a:p>
                  </a:txBody>
                  <a:tcPr marL="102700" marR="102700"/>
                </a:tc>
                <a:extLst>
                  <a:ext uri="{0D108BD9-81ED-4DB2-BD59-A6C34878D82A}">
                    <a16:rowId xmlns:a16="http://schemas.microsoft.com/office/drawing/2014/main" val="3007876429"/>
                  </a:ext>
                </a:extLst>
              </a:tr>
            </a:tbl>
          </a:graphicData>
        </a:graphic>
      </p:graphicFrame>
    </p:spTree>
    <p:extLst>
      <p:ext uri="{BB962C8B-B14F-4D97-AF65-F5344CB8AC3E}">
        <p14:creationId xmlns:p14="http://schemas.microsoft.com/office/powerpoint/2010/main" val="136214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101E-7010-87AB-0590-E29086FB2BAC}"/>
              </a:ext>
            </a:extLst>
          </p:cNvPr>
          <p:cNvSpPr>
            <a:spLocks noGrp="1"/>
          </p:cNvSpPr>
          <p:nvPr>
            <p:ph type="title"/>
          </p:nvPr>
        </p:nvSpPr>
        <p:spPr/>
        <p:txBody>
          <a:bodyPr/>
          <a:lstStyle/>
          <a:p>
            <a:r>
              <a:rPr lang="en-US">
                <a:ea typeface="+mj-lt"/>
                <a:cs typeface="+mj-lt"/>
              </a:rPr>
              <a:t>Southbound authorization </a:t>
            </a:r>
            <a:endParaRPr lang="en-US"/>
          </a:p>
        </p:txBody>
      </p:sp>
      <p:graphicFrame>
        <p:nvGraphicFramePr>
          <p:cNvPr id="7" name="Content Placeholder 6">
            <a:extLst>
              <a:ext uri="{FF2B5EF4-FFF2-40B4-BE49-F238E27FC236}">
                <a16:creationId xmlns:a16="http://schemas.microsoft.com/office/drawing/2014/main" id="{5BE2F742-8A23-F5B9-F7D2-2A41FBE86D86}"/>
              </a:ext>
            </a:extLst>
          </p:cNvPr>
          <p:cNvGraphicFramePr>
            <a:graphicFrameLocks noGrp="1"/>
          </p:cNvGraphicFramePr>
          <p:nvPr>
            <p:ph idx="1"/>
            <p:extLst>
              <p:ext uri="{D42A27DB-BD31-4B8C-83A1-F6EECF244321}">
                <p14:modId xmlns:p14="http://schemas.microsoft.com/office/powerpoint/2010/main" val="3256415301"/>
              </p:ext>
            </p:extLst>
          </p:nvPr>
        </p:nvGraphicFramePr>
        <p:xfrm>
          <a:off x="1050925" y="1922606"/>
          <a:ext cx="9810750" cy="2994664"/>
        </p:xfrm>
        <a:graphic>
          <a:graphicData uri="http://schemas.openxmlformats.org/drawingml/2006/table">
            <a:tbl>
              <a:tblPr firstRow="1" bandRow="1">
                <a:tableStyleId>{5C22544A-7EE6-4342-B048-85BDC9FD1C3A}</a:tableStyleId>
              </a:tblPr>
              <a:tblGrid>
                <a:gridCol w="2944882">
                  <a:extLst>
                    <a:ext uri="{9D8B030D-6E8A-4147-A177-3AD203B41FA5}">
                      <a16:colId xmlns:a16="http://schemas.microsoft.com/office/drawing/2014/main" val="338321654"/>
                    </a:ext>
                  </a:extLst>
                </a:gridCol>
                <a:gridCol w="6865868">
                  <a:extLst>
                    <a:ext uri="{9D8B030D-6E8A-4147-A177-3AD203B41FA5}">
                      <a16:colId xmlns:a16="http://schemas.microsoft.com/office/drawing/2014/main" val="263610253"/>
                    </a:ext>
                  </a:extLst>
                </a:gridCol>
              </a:tblGrid>
              <a:tr h="254946">
                <a:tc>
                  <a:txBody>
                    <a:bodyPr/>
                    <a:lstStyle/>
                    <a:p>
                      <a:pPr algn="l" rtl="0" fontAlgn="base"/>
                      <a:r>
                        <a:rPr lang="en-US" sz="1800" b="1">
                          <a:solidFill>
                            <a:srgbClr val="FFFFFF"/>
                          </a:solidFill>
                          <a:effectLst/>
                        </a:rPr>
                        <a:t>Protocol</a:t>
                      </a:r>
                      <a:endParaRPr lang="en-US" b="1" i="0">
                        <a:solidFill>
                          <a:srgbClr val="FFFFFF"/>
                        </a:solidFill>
                        <a:effectLst/>
                      </a:endParaRPr>
                    </a:p>
                  </a:txBody>
                  <a:tcPr marL="62865" marR="62865" marT="31433" marB="31433"/>
                </a:tc>
                <a:tc>
                  <a:txBody>
                    <a:bodyPr/>
                    <a:lstStyle/>
                    <a:p>
                      <a:pPr algn="l" rtl="0" fontAlgn="base"/>
                      <a:r>
                        <a:rPr lang="en-US" sz="1800" b="1">
                          <a:solidFill>
                            <a:srgbClr val="FFFFFF"/>
                          </a:solidFill>
                          <a:effectLst/>
                        </a:rPr>
                        <a:t>Description</a:t>
                      </a:r>
                      <a:endParaRPr lang="en-US" b="1" i="0">
                        <a:solidFill>
                          <a:srgbClr val="FFFFFF"/>
                        </a:solidFill>
                        <a:effectLst/>
                      </a:endParaRPr>
                    </a:p>
                  </a:txBody>
                  <a:tcPr marL="62865" marR="62865" marT="31433" marB="31433"/>
                </a:tc>
                <a:extLst>
                  <a:ext uri="{0D108BD9-81ED-4DB2-BD59-A6C34878D82A}">
                    <a16:rowId xmlns:a16="http://schemas.microsoft.com/office/drawing/2014/main" val="1173162216"/>
                  </a:ext>
                </a:extLst>
              </a:tr>
              <a:tr h="254946">
                <a:tc>
                  <a:txBody>
                    <a:bodyPr/>
                    <a:lstStyle/>
                    <a:p>
                      <a:pPr algn="l" rtl="0" fontAlgn="base"/>
                      <a:r>
                        <a:rPr lang="en-US" sz="1800" b="0">
                          <a:solidFill>
                            <a:srgbClr val="000000"/>
                          </a:solidFill>
                          <a:effectLst/>
                        </a:rPr>
                        <a:t>WCF / TCP</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Authorization is based on subject name of peer</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NC stores peer device DNS name and uses for authorization</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DNS name must match subject name of device in certificate</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NC certificate must match NC DNS name stored in peer device</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3452776855"/>
                  </a:ext>
                </a:extLst>
              </a:tr>
              <a:tr h="254946">
                <a:tc>
                  <a:txBody>
                    <a:bodyPr/>
                    <a:lstStyle/>
                    <a:p>
                      <a:pPr algn="l" rtl="0" fontAlgn="base"/>
                      <a:r>
                        <a:rPr lang="en-US" sz="1800" b="0">
                          <a:solidFill>
                            <a:srgbClr val="000000"/>
                          </a:solidFill>
                          <a:effectLst/>
                        </a:rPr>
                        <a:t>WinRM</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Kerberos: Client account must be present in predefined group in AD or local admin group on server</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X509: Client presents certificate to server that server authorizes using SubjectName and Issuer.</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4288403718"/>
                  </a:ext>
                </a:extLst>
              </a:tr>
              <a:tr h="254946">
                <a:tc>
                  <a:txBody>
                    <a:bodyPr/>
                    <a:lstStyle/>
                    <a:p>
                      <a:pPr algn="l" rtl="0" fontAlgn="base"/>
                      <a:r>
                        <a:rPr lang="en-US" sz="1800" b="0">
                          <a:solidFill>
                            <a:srgbClr val="000000"/>
                          </a:solidFill>
                          <a:effectLst/>
                        </a:rPr>
                        <a:t>OVSDB</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No authorization provided for protocol</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3478781320"/>
                  </a:ext>
                </a:extLst>
              </a:tr>
            </a:tbl>
          </a:graphicData>
        </a:graphic>
      </p:graphicFrame>
    </p:spTree>
    <p:extLst>
      <p:ext uri="{BB962C8B-B14F-4D97-AF65-F5344CB8AC3E}">
        <p14:creationId xmlns:p14="http://schemas.microsoft.com/office/powerpoint/2010/main" val="318671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6980-0749-F852-5984-1938E0DC50BD}"/>
              </a:ext>
            </a:extLst>
          </p:cNvPr>
          <p:cNvSpPr>
            <a:spLocks noGrp="1"/>
          </p:cNvSpPr>
          <p:nvPr>
            <p:ph type="title"/>
          </p:nvPr>
        </p:nvSpPr>
        <p:spPr/>
        <p:txBody>
          <a:bodyPr/>
          <a:lstStyle/>
          <a:p>
            <a:r>
              <a:rPr lang="en-US"/>
              <a:t>Southbound encryption</a:t>
            </a:r>
          </a:p>
        </p:txBody>
      </p:sp>
      <p:graphicFrame>
        <p:nvGraphicFramePr>
          <p:cNvPr id="6" name="Table 6">
            <a:extLst>
              <a:ext uri="{FF2B5EF4-FFF2-40B4-BE49-F238E27FC236}">
                <a16:creationId xmlns:a16="http://schemas.microsoft.com/office/drawing/2014/main" id="{C90DF7A0-AF97-11D4-4CE0-A4C95BF4AD45}"/>
              </a:ext>
            </a:extLst>
          </p:cNvPr>
          <p:cNvGraphicFramePr>
            <a:graphicFrameLocks noGrp="1"/>
          </p:cNvGraphicFramePr>
          <p:nvPr>
            <p:ph idx="1"/>
            <p:extLst>
              <p:ext uri="{D42A27DB-BD31-4B8C-83A1-F6EECF244321}">
                <p14:modId xmlns:p14="http://schemas.microsoft.com/office/powerpoint/2010/main" val="38022002"/>
              </p:ext>
            </p:extLst>
          </p:nvPr>
        </p:nvGraphicFramePr>
        <p:xfrm>
          <a:off x="584200" y="1435100"/>
          <a:ext cx="11018837" cy="1925320"/>
        </p:xfrm>
        <a:graphic>
          <a:graphicData uri="http://schemas.openxmlformats.org/drawingml/2006/table">
            <a:tbl>
              <a:tblPr firstRow="1" bandRow="1">
                <a:tableStyleId>{5C22544A-7EE6-4342-B048-85BDC9FD1C3A}</a:tableStyleId>
              </a:tblPr>
              <a:tblGrid>
                <a:gridCol w="2786974">
                  <a:extLst>
                    <a:ext uri="{9D8B030D-6E8A-4147-A177-3AD203B41FA5}">
                      <a16:colId xmlns:a16="http://schemas.microsoft.com/office/drawing/2014/main" val="1949225956"/>
                    </a:ext>
                  </a:extLst>
                </a:gridCol>
                <a:gridCol w="8231863">
                  <a:extLst>
                    <a:ext uri="{9D8B030D-6E8A-4147-A177-3AD203B41FA5}">
                      <a16:colId xmlns:a16="http://schemas.microsoft.com/office/drawing/2014/main" val="783371699"/>
                    </a:ext>
                  </a:extLst>
                </a:gridCol>
              </a:tblGrid>
              <a:tr h="370840">
                <a:tc>
                  <a:txBody>
                    <a:bodyPr/>
                    <a:lstStyle/>
                    <a:p>
                      <a:r>
                        <a:rPr lang="en-US"/>
                        <a:t>Protocol</a:t>
                      </a:r>
                    </a:p>
                  </a:txBody>
                  <a:tcPr marL="102700" marR="102700"/>
                </a:tc>
                <a:tc>
                  <a:txBody>
                    <a:bodyPr/>
                    <a:lstStyle/>
                    <a:p>
                      <a:r>
                        <a:rPr lang="en-US"/>
                        <a:t>Description</a:t>
                      </a:r>
                    </a:p>
                  </a:txBody>
                  <a:tcPr marL="102700" marR="102700"/>
                </a:tc>
                <a:extLst>
                  <a:ext uri="{0D108BD9-81ED-4DB2-BD59-A6C34878D82A}">
                    <a16:rowId xmlns:a16="http://schemas.microsoft.com/office/drawing/2014/main" val="1268319501"/>
                  </a:ext>
                </a:extLst>
              </a:tr>
              <a:tr h="370840">
                <a:tc>
                  <a:txBody>
                    <a:bodyPr/>
                    <a:lstStyle/>
                    <a:p>
                      <a:r>
                        <a:rPr lang="en-US"/>
                        <a:t>WCF / TCP / OVSDB</a:t>
                      </a:r>
                    </a:p>
                  </a:txBody>
                  <a:tcPr marL="102700" marR="102700"/>
                </a:tc>
                <a:tc>
                  <a:txBody>
                    <a:bodyPr/>
                    <a:lstStyle/>
                    <a:p>
                      <a:r>
                        <a:rPr lang="en-US"/>
                        <a:t>Encryption is performed using the certificate that is enrolled on the client or server.</a:t>
                      </a:r>
                    </a:p>
                  </a:txBody>
                  <a:tcPr marL="102700" marR="102700"/>
                </a:tc>
                <a:extLst>
                  <a:ext uri="{0D108BD9-81ED-4DB2-BD59-A6C34878D82A}">
                    <a16:rowId xmlns:a16="http://schemas.microsoft.com/office/drawing/2014/main" val="497626158"/>
                  </a:ext>
                </a:extLst>
              </a:tr>
              <a:tr h="370840">
                <a:tc>
                  <a:txBody>
                    <a:bodyPr/>
                    <a:lstStyle/>
                    <a:p>
                      <a:r>
                        <a:rPr lang="en-US" err="1"/>
                        <a:t>WinRM</a:t>
                      </a:r>
                      <a:endParaRPr lang="en-US"/>
                    </a:p>
                  </a:txBody>
                  <a:tcPr marL="102700" marR="102700"/>
                </a:tc>
                <a:tc>
                  <a:txBody>
                    <a:bodyPr/>
                    <a:lstStyle/>
                    <a:p>
                      <a:r>
                        <a:rPr lang="en-US" err="1"/>
                        <a:t>WinRM</a:t>
                      </a:r>
                      <a:r>
                        <a:rPr lang="en-US"/>
                        <a:t> traffic is encrypted by default using Kerberos security support provider (SSP). You can configure Additional encryption, in the form of SSL, on the </a:t>
                      </a:r>
                      <a:r>
                        <a:rPr lang="en-US" err="1"/>
                        <a:t>WinRM</a:t>
                      </a:r>
                      <a:r>
                        <a:rPr lang="en-US"/>
                        <a:t> server.</a:t>
                      </a:r>
                    </a:p>
                  </a:txBody>
                  <a:tcPr marL="102700" marR="102700"/>
                </a:tc>
                <a:extLst>
                  <a:ext uri="{0D108BD9-81ED-4DB2-BD59-A6C34878D82A}">
                    <a16:rowId xmlns:a16="http://schemas.microsoft.com/office/drawing/2014/main" val="574366021"/>
                  </a:ext>
                </a:extLst>
              </a:tr>
            </a:tbl>
          </a:graphicData>
        </a:graphic>
      </p:graphicFrame>
    </p:spTree>
    <p:extLst>
      <p:ext uri="{BB962C8B-B14F-4D97-AF65-F5344CB8AC3E}">
        <p14:creationId xmlns:p14="http://schemas.microsoft.com/office/powerpoint/2010/main" val="152099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2357567"/>
            <a:ext cx="5562705" cy="3896810"/>
          </a:xfrm>
        </p:spPr>
        <p:txBody>
          <a:bodyPr>
            <a:normAutofit/>
          </a:bodyPr>
          <a:lstStyle/>
          <a:p>
            <a:pPr marL="457200" indent="-457200">
              <a:buFont typeface="+mj-lt"/>
              <a:buAutoNum type="arabicPeriod"/>
            </a:pPr>
            <a:r>
              <a:rPr lang="en-US"/>
              <a:t>Verify Southbound certificates</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86317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Southbound API</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378839"/>
          </a:xfrm>
        </p:spPr>
        <p:txBody>
          <a:bodyPr vert="horz" wrap="square" lIns="0" tIns="0" rIns="0" bIns="0" rtlCol="0" anchor="t">
            <a:spAutoFit/>
          </a:bodyPr>
          <a:lstStyle/>
          <a:p>
            <a:pPr marL="514350" indent="-514350">
              <a:buAutoNum type="arabicPeriod"/>
            </a:pPr>
            <a:r>
              <a:rPr lang="en-US">
                <a:cs typeface="Segoe UI"/>
              </a:rPr>
              <a:t>What authentication mechanism is used primarily to communicate with southbound devices?</a:t>
            </a:r>
            <a:endParaRPr lang="en-US"/>
          </a:p>
          <a:p>
            <a:pPr marL="514350" indent="-514350">
              <a:buAutoNum type="arabicPeriod"/>
            </a:pPr>
            <a:endParaRPr lang="en-US"/>
          </a:p>
        </p:txBody>
      </p:sp>
    </p:spTree>
    <p:extLst>
      <p:ext uri="{BB962C8B-B14F-4D97-AF65-F5344CB8AC3E}">
        <p14:creationId xmlns:p14="http://schemas.microsoft.com/office/powerpoint/2010/main" val="348605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Identify and explain Network Controller services</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88B57C-3DBF-24B4-2969-31929D175AB3}"/>
              </a:ext>
            </a:extLst>
          </p:cNvPr>
          <p:cNvSpPr>
            <a:spLocks noGrp="1"/>
          </p:cNvSpPr>
          <p:nvPr>
            <p:ph type="title"/>
          </p:nvPr>
        </p:nvSpPr>
        <p:spPr/>
        <p:txBody>
          <a:bodyPr/>
          <a:lstStyle/>
          <a:p>
            <a:r>
              <a:rPr lang="en-US"/>
              <a:t>Network Controller services</a:t>
            </a:r>
          </a:p>
        </p:txBody>
      </p:sp>
      <p:sp>
        <p:nvSpPr>
          <p:cNvPr id="5" name="Content Placeholder 4">
            <a:extLst>
              <a:ext uri="{FF2B5EF4-FFF2-40B4-BE49-F238E27FC236}">
                <a16:creationId xmlns:a16="http://schemas.microsoft.com/office/drawing/2014/main" id="{28F3F049-5539-2492-C637-B2FDCDFD8D84}"/>
              </a:ext>
            </a:extLst>
          </p:cNvPr>
          <p:cNvSpPr>
            <a:spLocks noGrp="1"/>
          </p:cNvSpPr>
          <p:nvPr>
            <p:ph sz="half" idx="1"/>
          </p:nvPr>
        </p:nvSpPr>
        <p:spPr/>
        <p:txBody>
          <a:bodyPr/>
          <a:lstStyle/>
          <a:p>
            <a:r>
              <a:rPr lang="en-US"/>
              <a:t>NC is comprised of several services which are clustered through Service Fabric</a:t>
            </a:r>
          </a:p>
          <a:p>
            <a:r>
              <a:rPr lang="en-US"/>
              <a:t>NorthBound API (SDNAPI) provides an entry point for clients to communicate to NC</a:t>
            </a:r>
          </a:p>
        </p:txBody>
      </p:sp>
      <p:pic>
        <p:nvPicPr>
          <p:cNvPr id="8" name="Content Placeholder 7">
            <a:extLst>
              <a:ext uri="{FF2B5EF4-FFF2-40B4-BE49-F238E27FC236}">
                <a16:creationId xmlns:a16="http://schemas.microsoft.com/office/drawing/2014/main" id="{8282E281-B9DD-AEB5-04A2-99D036560F0C}"/>
              </a:ext>
            </a:extLst>
          </p:cNvPr>
          <p:cNvPicPr>
            <a:picLocks noGrp="1" noChangeAspect="1"/>
          </p:cNvPicPr>
          <p:nvPr>
            <p:ph sz="half" idx="2"/>
          </p:nvPr>
        </p:nvPicPr>
        <p:blipFill>
          <a:blip r:embed="rId2"/>
          <a:stretch>
            <a:fillRect/>
          </a:stretch>
        </p:blipFill>
        <p:spPr>
          <a:xfrm>
            <a:off x="6643900" y="1673526"/>
            <a:ext cx="4153327" cy="4049204"/>
          </a:xfrm>
        </p:spPr>
      </p:pic>
    </p:spTree>
    <p:extLst>
      <p:ext uri="{BB962C8B-B14F-4D97-AF65-F5344CB8AC3E}">
        <p14:creationId xmlns:p14="http://schemas.microsoft.com/office/powerpoint/2010/main" val="193210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Explain high availability and basic architecture of Network Controller</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SDNAPI</a:t>
            </a:r>
          </a:p>
        </p:txBody>
      </p:sp>
      <p:graphicFrame>
        <p:nvGraphicFramePr>
          <p:cNvPr id="10" name="Content Placeholder 1">
            <a:extLst>
              <a:ext uri="{FF2B5EF4-FFF2-40B4-BE49-F238E27FC236}">
                <a16:creationId xmlns:a16="http://schemas.microsoft.com/office/drawing/2014/main" id="{ED52C4F2-3E58-1C7E-BFD1-14CAE6848DCB}"/>
              </a:ext>
            </a:extLst>
          </p:cNvPr>
          <p:cNvGraphicFramePr>
            <a:graphicFrameLocks noGrp="1"/>
          </p:cNvGraphicFramePr>
          <p:nvPr>
            <p:ph idx="1"/>
            <p:extLst>
              <p:ext uri="{D42A27DB-BD31-4B8C-83A1-F6EECF244321}">
                <p14:modId xmlns:p14="http://schemas.microsoft.com/office/powerpoint/2010/main" val="626325912"/>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6515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Virtual Switch Manager (SDNVSM)</a:t>
            </a:r>
          </a:p>
        </p:txBody>
      </p:sp>
      <p:graphicFrame>
        <p:nvGraphicFramePr>
          <p:cNvPr id="23" name="Content Placeholder 20">
            <a:extLst>
              <a:ext uri="{FF2B5EF4-FFF2-40B4-BE49-F238E27FC236}">
                <a16:creationId xmlns:a16="http://schemas.microsoft.com/office/drawing/2014/main" id="{DD2D6363-911F-1235-DCA1-630C00F73B2B}"/>
              </a:ext>
            </a:extLst>
          </p:cNvPr>
          <p:cNvGraphicFramePr>
            <a:graphicFrameLocks noGrp="1"/>
          </p:cNvGraphicFramePr>
          <p:nvPr>
            <p:ph idx="1"/>
            <p:extLst>
              <p:ext uri="{D42A27DB-BD31-4B8C-83A1-F6EECF244321}">
                <p14:modId xmlns:p14="http://schemas.microsoft.com/office/powerpoint/2010/main" val="142866873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9352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Firewall (SDNFW)</a:t>
            </a:r>
          </a:p>
        </p:txBody>
      </p:sp>
      <p:graphicFrame>
        <p:nvGraphicFramePr>
          <p:cNvPr id="23" name="Content Placeholder 20">
            <a:extLst>
              <a:ext uri="{FF2B5EF4-FFF2-40B4-BE49-F238E27FC236}">
                <a16:creationId xmlns:a16="http://schemas.microsoft.com/office/drawing/2014/main" id="{DD2D6363-911F-1235-DCA1-630C00F73B2B}"/>
              </a:ext>
            </a:extLst>
          </p:cNvPr>
          <p:cNvGraphicFramePr>
            <a:graphicFrameLocks noGrp="1"/>
          </p:cNvGraphicFramePr>
          <p:nvPr>
            <p:ph idx="1"/>
            <p:extLst>
              <p:ext uri="{D42A27DB-BD31-4B8C-83A1-F6EECF244321}">
                <p14:modId xmlns:p14="http://schemas.microsoft.com/office/powerpoint/2010/main" val="2880011762"/>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5946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Service Insertion (SDNSI)</a:t>
            </a:r>
          </a:p>
        </p:txBody>
      </p:sp>
      <p:graphicFrame>
        <p:nvGraphicFramePr>
          <p:cNvPr id="10" name="Content Placeholder 1">
            <a:extLst>
              <a:ext uri="{FF2B5EF4-FFF2-40B4-BE49-F238E27FC236}">
                <a16:creationId xmlns:a16="http://schemas.microsoft.com/office/drawing/2014/main" id="{86EB5FD5-5ECC-ED43-D275-D5C02CB672B3}"/>
              </a:ext>
            </a:extLst>
          </p:cNvPr>
          <p:cNvGraphicFramePr>
            <a:graphicFrameLocks noGrp="1"/>
          </p:cNvGraphicFramePr>
          <p:nvPr>
            <p:ph idx="1"/>
            <p:extLst>
              <p:ext uri="{D42A27DB-BD31-4B8C-83A1-F6EECF244321}">
                <p14:modId xmlns:p14="http://schemas.microsoft.com/office/powerpoint/2010/main" val="327227246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35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Controller (SDNCTLR)</a:t>
            </a:r>
          </a:p>
        </p:txBody>
      </p:sp>
      <p:graphicFrame>
        <p:nvGraphicFramePr>
          <p:cNvPr id="10" name="Content Placeholder 1">
            <a:extLst>
              <a:ext uri="{FF2B5EF4-FFF2-40B4-BE49-F238E27FC236}">
                <a16:creationId xmlns:a16="http://schemas.microsoft.com/office/drawing/2014/main" id="{843E21E6-DD19-E0E7-564D-A503F219CF38}"/>
              </a:ext>
            </a:extLst>
          </p:cNvPr>
          <p:cNvGraphicFramePr>
            <a:graphicFrameLocks noGrp="1"/>
          </p:cNvGraphicFramePr>
          <p:nvPr>
            <p:ph idx="1"/>
            <p:extLst>
              <p:ext uri="{D42A27DB-BD31-4B8C-83A1-F6EECF244321}">
                <p14:modId xmlns:p14="http://schemas.microsoft.com/office/powerpoint/2010/main" val="269428322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18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Software Load Balancer Manager (SDNSLBM)</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1657592815"/>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0780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Gateway Manager (SDNGWM)</a:t>
            </a:r>
          </a:p>
        </p:txBody>
      </p:sp>
      <p:graphicFrame>
        <p:nvGraphicFramePr>
          <p:cNvPr id="10" name="Content Placeholder 1">
            <a:extLst>
              <a:ext uri="{FF2B5EF4-FFF2-40B4-BE49-F238E27FC236}">
                <a16:creationId xmlns:a16="http://schemas.microsoft.com/office/drawing/2014/main" id="{26E84C09-F52A-E9DA-502D-B7581735259B}"/>
              </a:ext>
            </a:extLst>
          </p:cNvPr>
          <p:cNvGraphicFramePr>
            <a:graphicFrameLocks noGrp="1"/>
          </p:cNvGraphicFramePr>
          <p:nvPr>
            <p:ph idx="1"/>
            <p:extLst>
              <p:ext uri="{D42A27DB-BD31-4B8C-83A1-F6EECF244321}">
                <p14:modId xmlns:p14="http://schemas.microsoft.com/office/powerpoint/2010/main" val="93084264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96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Fabric Network Manager</a:t>
            </a:r>
          </a:p>
        </p:txBody>
      </p:sp>
      <p:graphicFrame>
        <p:nvGraphicFramePr>
          <p:cNvPr id="10" name="Content Placeholder 1">
            <a:extLst>
              <a:ext uri="{FF2B5EF4-FFF2-40B4-BE49-F238E27FC236}">
                <a16:creationId xmlns:a16="http://schemas.microsoft.com/office/drawing/2014/main" id="{26E84C09-F52A-E9DA-502D-B7581735259B}"/>
              </a:ext>
            </a:extLst>
          </p:cNvPr>
          <p:cNvGraphicFramePr>
            <a:graphicFrameLocks noGrp="1"/>
          </p:cNvGraphicFramePr>
          <p:nvPr>
            <p:ph idx="1"/>
            <p:extLst>
              <p:ext uri="{D42A27DB-BD31-4B8C-83A1-F6EECF244321}">
                <p14:modId xmlns:p14="http://schemas.microsoft.com/office/powerpoint/2010/main" val="356863419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924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Helper Service</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260050019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494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Backup and restore</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2087821744"/>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08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1050879" y="609601"/>
            <a:ext cx="9810604" cy="573740"/>
          </a:xfrm>
        </p:spPr>
        <p:txBody>
          <a:bodyPr/>
          <a:lstStyle/>
          <a:p>
            <a:r>
              <a:rPr lang="en-US"/>
              <a:t>Network Controller high-level architecture</a:t>
            </a:r>
          </a:p>
        </p:txBody>
      </p:sp>
      <p:pic>
        <p:nvPicPr>
          <p:cNvPr id="8" name="Content Placeholder 7">
            <a:extLst>
              <a:ext uri="{FF2B5EF4-FFF2-40B4-BE49-F238E27FC236}">
                <a16:creationId xmlns:a16="http://schemas.microsoft.com/office/drawing/2014/main" id="{20B14401-BB79-D6EB-35B7-3468995E8036}"/>
              </a:ext>
            </a:extLst>
          </p:cNvPr>
          <p:cNvPicPr>
            <a:picLocks noGrp="1" noChangeAspect="1"/>
          </p:cNvPicPr>
          <p:nvPr>
            <p:ph idx="1"/>
          </p:nvPr>
        </p:nvPicPr>
        <p:blipFill>
          <a:blip r:embed="rId3"/>
          <a:stretch>
            <a:fillRect/>
          </a:stretch>
        </p:blipFill>
        <p:spPr>
          <a:xfrm>
            <a:off x="2259106" y="1351319"/>
            <a:ext cx="7229139" cy="5257556"/>
          </a:xfrm>
        </p:spPr>
      </p:pic>
    </p:spTree>
    <p:extLst>
      <p:ext uri="{BB962C8B-B14F-4D97-AF65-F5344CB8AC3E}">
        <p14:creationId xmlns:p14="http://schemas.microsoft.com/office/powerpoint/2010/main" val="22967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EB4-B0EE-B386-AFBD-18CAB5784D35}"/>
              </a:ext>
            </a:extLst>
          </p:cNvPr>
          <p:cNvSpPr>
            <a:spLocks noGrp="1"/>
          </p:cNvSpPr>
          <p:nvPr>
            <p:ph type="title"/>
          </p:nvPr>
        </p:nvSpPr>
        <p:spPr/>
        <p:txBody>
          <a:bodyPr>
            <a:normAutofit/>
          </a:bodyPr>
          <a:lstStyle/>
          <a:p>
            <a:r>
              <a:rPr lang="en-US"/>
              <a:t>Update service</a:t>
            </a:r>
          </a:p>
        </p:txBody>
      </p:sp>
      <p:graphicFrame>
        <p:nvGraphicFramePr>
          <p:cNvPr id="7" name="Content Placeholder 2">
            <a:extLst>
              <a:ext uri="{FF2B5EF4-FFF2-40B4-BE49-F238E27FC236}">
                <a16:creationId xmlns:a16="http://schemas.microsoft.com/office/drawing/2014/main" id="{A6FB08BB-85C8-317E-5FB2-57AD91AC35A4}"/>
              </a:ext>
            </a:extLst>
          </p:cNvPr>
          <p:cNvGraphicFramePr>
            <a:graphicFrameLocks noGrp="1"/>
          </p:cNvGraphicFramePr>
          <p:nvPr>
            <p:ph idx="1"/>
            <p:extLst>
              <p:ext uri="{D42A27DB-BD31-4B8C-83A1-F6EECF244321}">
                <p14:modId xmlns:p14="http://schemas.microsoft.com/office/powerpoint/2010/main" val="3995697994"/>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108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a:t>IN-Memory Object Store (IMOS)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p:txBody>
          <a:bodyPr/>
          <a:lstStyle/>
          <a:p>
            <a:r>
              <a:rPr lang="en-US"/>
              <a:t>Many of the services use In-Memory Object Store (IMOS)</a:t>
            </a:r>
          </a:p>
          <a:p>
            <a:r>
              <a:rPr lang="en-US"/>
              <a:t>Provides persisted, replicated state information for the service</a:t>
            </a:r>
          </a:p>
          <a:p>
            <a:r>
              <a:rPr lang="en-US"/>
              <a:t>IMOS provides database-like abstraction of the underlying </a:t>
            </a:r>
            <a:r>
              <a:rPr lang="en-US" err="1"/>
              <a:t>WinFabric</a:t>
            </a:r>
            <a:r>
              <a:rPr lang="en-US"/>
              <a:t> Key Value Store (KVS)</a:t>
            </a:r>
          </a:p>
          <a:p>
            <a:r>
              <a:rPr lang="en-US"/>
              <a:t>IMOS schema provides the deserialization</a:t>
            </a:r>
          </a:p>
          <a:p>
            <a:r>
              <a:rPr lang="en-US"/>
              <a:t>Every repository in IMOS has a schema that is described in an XML file</a:t>
            </a:r>
          </a:p>
          <a:p>
            <a:r>
              <a:rPr lang="en-US"/>
              <a:t>If data represented in IMOS does not match API, ensure you are working with engineering.</a:t>
            </a:r>
          </a:p>
        </p:txBody>
      </p:sp>
    </p:spTree>
    <p:extLst>
      <p:ext uri="{BB962C8B-B14F-4D97-AF65-F5344CB8AC3E}">
        <p14:creationId xmlns:p14="http://schemas.microsoft.com/office/powerpoint/2010/main" val="1861610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Get the Service Fabric Service</a:t>
            </a:r>
          </a:p>
          <a:p>
            <a:pPr marL="457200" indent="-457200">
              <a:buFont typeface="+mj-lt"/>
              <a:buAutoNum type="arabicPeriod"/>
            </a:pPr>
            <a:r>
              <a:rPr lang="en-US"/>
              <a:t>Failover the Primary Replica</a:t>
            </a:r>
          </a:p>
          <a:p>
            <a:pPr marL="457200" indent="-457200">
              <a:buFont typeface="+mj-lt"/>
              <a:buAutoNum type="arabicPeriod"/>
            </a:pPr>
            <a:r>
              <a:rPr lang="en-US"/>
              <a:t>Get Process for Service Fabric Service</a:t>
            </a:r>
          </a:p>
          <a:p>
            <a:pPr marL="457200" indent="-457200">
              <a:buFont typeface="+mj-lt"/>
              <a:buAutoNum type="arabicPeriod"/>
            </a:pPr>
            <a:r>
              <a:rPr lang="en-US"/>
              <a:t>Examine IMOS data</a:t>
            </a:r>
          </a:p>
          <a:p>
            <a:pPr marL="457200" indent="-457200">
              <a:buFont typeface="+mj-lt"/>
              <a:buAutoNum type="arabicPeriod"/>
            </a:pPr>
            <a:endParaRPr lang="en-US"/>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3087528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Services</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1982081"/>
          </a:xfrm>
        </p:spPr>
        <p:txBody>
          <a:bodyPr vert="horz" wrap="square" lIns="0" tIns="0" rIns="0" bIns="0" rtlCol="0" anchor="t">
            <a:spAutoFit/>
          </a:bodyPr>
          <a:lstStyle/>
          <a:p>
            <a:pPr marL="514350" indent="-514350">
              <a:buAutoNum type="arabicPeriod"/>
            </a:pPr>
            <a:r>
              <a:rPr lang="en-US">
                <a:cs typeface="Segoe UI"/>
              </a:rPr>
              <a:t>What function does the Virtual Switch Manager (SDNVSM) serve?</a:t>
            </a:r>
            <a:endParaRPr lang="en-US"/>
          </a:p>
          <a:p>
            <a:pPr marL="514350" indent="-514350">
              <a:buAutoNum type="arabicPeriod"/>
            </a:pPr>
            <a:r>
              <a:rPr lang="en-US">
                <a:cs typeface="Segoe UI"/>
              </a:rPr>
              <a:t>What service exposes the Northbound API interface?</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2194860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Network Controller host agent</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lstStyle/>
          <a:p>
            <a:r>
              <a:rPr lang="en-US"/>
              <a:t>NC Host Agent</a:t>
            </a:r>
          </a:p>
        </p:txBody>
      </p:sp>
      <p:sp>
        <p:nvSpPr>
          <p:cNvPr id="4" name="Text Placeholder 3"/>
          <p:cNvSpPr>
            <a:spLocks noGrp="1"/>
          </p:cNvSpPr>
          <p:nvPr>
            <p:ph idx="1"/>
          </p:nvPr>
        </p:nvSpPr>
        <p:spPr>
          <a:xfrm>
            <a:off x="584200" y="1435503"/>
            <a:ext cx="11018520" cy="2326791"/>
          </a:xfrm>
        </p:spPr>
        <p:txBody>
          <a:bodyPr vert="horz" wrap="square" lIns="0" tIns="0" rIns="0" bIns="0" rtlCol="0" anchor="t">
            <a:spAutoFit/>
          </a:bodyPr>
          <a:lstStyle/>
          <a:p>
            <a:r>
              <a:rPr lang="en-US">
                <a:cs typeface="Segoe UI"/>
              </a:rPr>
              <a:t>When adding servers to SDN infrastructure, </a:t>
            </a:r>
            <a:r>
              <a:rPr lang="en-US" err="1">
                <a:cs typeface="Segoe UI"/>
              </a:rPr>
              <a:t>NCHostAgent</a:t>
            </a:r>
            <a:r>
              <a:rPr lang="en-US">
                <a:cs typeface="Segoe UI"/>
              </a:rPr>
              <a:t> is installed as part of the </a:t>
            </a:r>
            <a:r>
              <a:rPr lang="en-US" err="1">
                <a:cs typeface="Segoe UI"/>
              </a:rPr>
              <a:t>NetworkVirtualization</a:t>
            </a:r>
            <a:r>
              <a:rPr lang="en-US">
                <a:cs typeface="Segoe UI"/>
              </a:rPr>
              <a:t> role</a:t>
            </a:r>
          </a:p>
          <a:p>
            <a:r>
              <a:rPr lang="en-US">
                <a:cs typeface="Segoe UI"/>
              </a:rPr>
              <a:t>This enables Network Controller to manage goal state</a:t>
            </a:r>
          </a:p>
          <a:p>
            <a:r>
              <a:rPr lang="en-US">
                <a:cs typeface="Segoe UI"/>
              </a:rPr>
              <a:t>NC services push configuration changes via OVSDB protocol to OVSDB</a:t>
            </a:r>
          </a:p>
        </p:txBody>
      </p:sp>
    </p:spTree>
    <p:extLst>
      <p:ext uri="{BB962C8B-B14F-4D97-AF65-F5344CB8AC3E}">
        <p14:creationId xmlns:p14="http://schemas.microsoft.com/office/powerpoint/2010/main" val="3072967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lstStyle/>
          <a:p>
            <a:r>
              <a:rPr lang="en-US"/>
              <a:t>NC Host Agent</a:t>
            </a:r>
          </a:p>
        </p:txBody>
      </p:sp>
      <p:sp>
        <p:nvSpPr>
          <p:cNvPr id="4" name="Text Placeholder 3"/>
          <p:cNvSpPr>
            <a:spLocks noGrp="1"/>
          </p:cNvSpPr>
          <p:nvPr>
            <p:ph idx="1"/>
          </p:nvPr>
        </p:nvSpPr>
        <p:spPr>
          <a:xfrm>
            <a:off x="584200" y="1435503"/>
            <a:ext cx="11018520" cy="3360920"/>
          </a:xfrm>
        </p:spPr>
        <p:txBody>
          <a:bodyPr vert="horz" wrap="square" lIns="0" tIns="0" rIns="0" bIns="0" rtlCol="0" anchor="t">
            <a:spAutoFit/>
          </a:bodyPr>
          <a:lstStyle/>
          <a:p>
            <a:r>
              <a:rPr lang="en-US" err="1">
                <a:latin typeface="Segoe Sans Text_MSFontService"/>
                <a:cs typeface="Segoe UI"/>
              </a:rPr>
              <a:t>NCHostAgent</a:t>
            </a:r>
            <a:r>
              <a:rPr lang="en-US">
                <a:latin typeface="Segoe Sans Text_MSFontService"/>
                <a:cs typeface="Segoe UI"/>
              </a:rPr>
              <a:t> plug-ins monitor OVSDB for goal state changes.</a:t>
            </a:r>
            <a:endParaRPr lang="en-US">
              <a:cs typeface="Segoe UI"/>
            </a:endParaRPr>
          </a:p>
          <a:p>
            <a:r>
              <a:rPr lang="en-US">
                <a:cs typeface="Segoe UI"/>
              </a:rPr>
              <a:t>Plug-ins calculate the changes and program VFP via VFP API.</a:t>
            </a:r>
            <a:endParaRPr lang="en-US"/>
          </a:p>
          <a:p>
            <a:r>
              <a:rPr lang="en-US">
                <a:cs typeface="Segoe UI"/>
              </a:rPr>
              <a:t>Any changes in </a:t>
            </a:r>
            <a:r>
              <a:rPr lang="en-US" err="1">
                <a:cs typeface="Segoe UI"/>
              </a:rPr>
              <a:t>dataplane</a:t>
            </a:r>
            <a:r>
              <a:rPr lang="en-US">
                <a:cs typeface="Segoe UI"/>
              </a:rPr>
              <a:t> regarding configuration or goal state, are sent as notification event back to Network Controller.</a:t>
            </a:r>
          </a:p>
          <a:p>
            <a:r>
              <a:rPr lang="en-US">
                <a:cs typeface="Segoe UI"/>
              </a:rPr>
              <a:t>Event Coordinator on NC receives the notification event.</a:t>
            </a:r>
            <a:endParaRPr lang="en-US"/>
          </a:p>
          <a:p>
            <a:r>
              <a:rPr lang="en-US">
                <a:cs typeface="Segoe UI"/>
              </a:rPr>
              <a:t>TLS is used for communication between southbound devices and Network Controller to prevent unauthorized policy configurations.</a:t>
            </a:r>
          </a:p>
        </p:txBody>
      </p:sp>
    </p:spTree>
    <p:extLst>
      <p:ext uri="{BB962C8B-B14F-4D97-AF65-F5344CB8AC3E}">
        <p14:creationId xmlns:p14="http://schemas.microsoft.com/office/powerpoint/2010/main" val="102128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ormAutofit/>
          </a:bodyPr>
          <a:lstStyle/>
          <a:p>
            <a:r>
              <a:rPr lang="en-US"/>
              <a:t>Network Controller Host agent framework</a:t>
            </a:r>
          </a:p>
        </p:txBody>
      </p:sp>
      <p:sp>
        <p:nvSpPr>
          <p:cNvPr id="4" name="Text Placeholder 3"/>
          <p:cNvSpPr>
            <a:spLocks noGrp="1"/>
          </p:cNvSpPr>
          <p:nvPr>
            <p:ph sz="half" idx="1"/>
          </p:nvPr>
        </p:nvSpPr>
        <p:spPr>
          <a:xfrm>
            <a:off x="1050877" y="1825624"/>
            <a:ext cx="4711567" cy="4488912"/>
          </a:xfrm>
        </p:spPr>
        <p:txBody>
          <a:bodyPr vert="horz" wrap="square" lIns="0" tIns="0" rIns="0" bIns="0" rtlCol="0" anchor="t">
            <a:normAutofit fontScale="77500" lnSpcReduction="20000"/>
          </a:bodyPr>
          <a:lstStyle/>
          <a:p>
            <a:pPr marL="514350" indent="-514350">
              <a:buAutoNum type="arabicPeriod"/>
            </a:pPr>
            <a:r>
              <a:rPr lang="en-US">
                <a:cs typeface="Segoe UI"/>
              </a:rPr>
              <a:t>NC VNET Module (OVSDB Client) sends policy in OVSDB format to the Host Agent.</a:t>
            </a:r>
            <a:endParaRPr lang="en-US"/>
          </a:p>
          <a:p>
            <a:pPr marL="514350" indent="-514350">
              <a:buAutoNum type="arabicPeriod"/>
            </a:pPr>
            <a:r>
              <a:rPr lang="en-US">
                <a:cs typeface="Segoe UI"/>
              </a:rPr>
              <a:t>Host Agent OVSDB Server inserts the record into the appropriate OVSDB tables (MS_VTEP).</a:t>
            </a:r>
          </a:p>
          <a:p>
            <a:pPr marL="514350" indent="-514350">
              <a:buAutoNum type="arabicPeriod"/>
            </a:pPr>
            <a:r>
              <a:rPr lang="en-US">
                <a:cs typeface="Segoe UI"/>
              </a:rPr>
              <a:t>OVSDB Server via Host Agent sends response back to network controller (ACK).</a:t>
            </a:r>
            <a:endParaRPr lang="en-US"/>
          </a:p>
          <a:p>
            <a:pPr marL="514350" indent="-514350">
              <a:buAutoNum type="arabicPeriod"/>
            </a:pPr>
            <a:r>
              <a:rPr lang="en-US">
                <a:cs typeface="Segoe UI"/>
              </a:rPr>
              <a:t>Host Agent VNET plug-in receives the policy and sends the information to the VFP API.</a:t>
            </a:r>
          </a:p>
          <a:p>
            <a:pPr marL="514350" indent="-514350">
              <a:buAutoNum type="arabicPeriod"/>
            </a:pPr>
            <a:r>
              <a:rPr lang="en-US">
                <a:cs typeface="Segoe UI"/>
              </a:rPr>
              <a:t>The VFP API programs the flow rules into the virtual switch using the VFP extensions.</a:t>
            </a:r>
          </a:p>
        </p:txBody>
      </p:sp>
      <p:pic>
        <p:nvPicPr>
          <p:cNvPr id="6" name="Content Placeholder 5">
            <a:extLst>
              <a:ext uri="{FF2B5EF4-FFF2-40B4-BE49-F238E27FC236}">
                <a16:creationId xmlns:a16="http://schemas.microsoft.com/office/drawing/2014/main" id="{2F78884E-B400-C26B-5433-9F727154EE95}"/>
              </a:ext>
            </a:extLst>
          </p:cNvPr>
          <p:cNvPicPr>
            <a:picLocks noGrp="1"/>
          </p:cNvPicPr>
          <p:nvPr>
            <p:ph sz="half" idx="2"/>
          </p:nvPr>
        </p:nvPicPr>
        <p:blipFill>
          <a:blip r:embed="rId3"/>
          <a:stretch>
            <a:fillRect/>
          </a:stretch>
        </p:blipFill>
        <p:spPr>
          <a:xfrm>
            <a:off x="5845174" y="1978325"/>
            <a:ext cx="5295947" cy="3393585"/>
          </a:xfrm>
        </p:spPr>
      </p:pic>
    </p:spTree>
    <p:extLst>
      <p:ext uri="{BB962C8B-B14F-4D97-AF65-F5344CB8AC3E}">
        <p14:creationId xmlns:p14="http://schemas.microsoft.com/office/powerpoint/2010/main" val="1831609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AB20-70DC-4490-A05B-4061EECF3FA4}"/>
              </a:ext>
            </a:extLst>
          </p:cNvPr>
          <p:cNvSpPr>
            <a:spLocks noGrp="1"/>
          </p:cNvSpPr>
          <p:nvPr>
            <p:ph type="title"/>
          </p:nvPr>
        </p:nvSpPr>
        <p:spPr/>
        <p:txBody>
          <a:bodyPr/>
          <a:lstStyle/>
          <a:p>
            <a:r>
              <a:rPr lang="en-US"/>
              <a:t>NC Host Agent OVSDB</a:t>
            </a:r>
          </a:p>
        </p:txBody>
      </p:sp>
      <p:sp>
        <p:nvSpPr>
          <p:cNvPr id="3" name="Content Placeholder 2">
            <a:extLst>
              <a:ext uri="{FF2B5EF4-FFF2-40B4-BE49-F238E27FC236}">
                <a16:creationId xmlns:a16="http://schemas.microsoft.com/office/drawing/2014/main" id="{1F0B4D94-7DD6-4843-AAC6-824BCB753EEC}"/>
              </a:ext>
            </a:extLst>
          </p:cNvPr>
          <p:cNvSpPr>
            <a:spLocks noGrp="1"/>
          </p:cNvSpPr>
          <p:nvPr>
            <p:ph idx="1"/>
          </p:nvPr>
        </p:nvSpPr>
        <p:spPr>
          <a:xfrm>
            <a:off x="584200" y="1435503"/>
            <a:ext cx="11018520" cy="2930033"/>
          </a:xfrm>
        </p:spPr>
        <p:txBody>
          <a:bodyPr vert="horz" wrap="square" lIns="0" tIns="0" rIns="0" bIns="0" rtlCol="0" anchor="t">
            <a:spAutoFit/>
          </a:bodyPr>
          <a:lstStyle/>
          <a:p>
            <a:r>
              <a:rPr lang="en-US">
                <a:cs typeface="Segoe UI"/>
              </a:rPr>
              <a:t>OVSDB databases are stored under C:\ProgramData\Microsoft\Windows\NCHostAgent.</a:t>
            </a:r>
          </a:p>
          <a:p>
            <a:r>
              <a:rPr lang="en-US">
                <a:cs typeface="Segoe UI"/>
              </a:rPr>
              <a:t>OVSDB-CLIENT.EXE can be used to interact with the databases.</a:t>
            </a:r>
          </a:p>
          <a:p>
            <a:r>
              <a:rPr lang="en-US">
                <a:cs typeface="Segoe UI"/>
              </a:rPr>
              <a:t>OVSDB is listening on local port 6641.</a:t>
            </a:r>
          </a:p>
          <a:p>
            <a:r>
              <a:rPr lang="en-US">
                <a:cs typeface="Segoe UI"/>
              </a:rPr>
              <a:t>Provider / Customer address mappings are stored in MS_VTEP.</a:t>
            </a:r>
          </a:p>
          <a:p>
            <a:r>
              <a:rPr lang="en-US">
                <a:cs typeface="Segoe UI"/>
              </a:rPr>
              <a:t>ACLs are stored in MS_FIREWALL.</a:t>
            </a:r>
            <a:endParaRPr lang="en-US"/>
          </a:p>
        </p:txBody>
      </p:sp>
    </p:spTree>
    <p:extLst>
      <p:ext uri="{BB962C8B-B14F-4D97-AF65-F5344CB8AC3E}">
        <p14:creationId xmlns:p14="http://schemas.microsoft.com/office/powerpoint/2010/main" val="2074698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NC Host Agent OVSDB tables persistence</a:t>
            </a:r>
          </a:p>
        </p:txBody>
      </p:sp>
      <p:sp>
        <p:nvSpPr>
          <p:cNvPr id="4" name="Text Placeholder 3"/>
          <p:cNvSpPr>
            <a:spLocks noGrp="1"/>
          </p:cNvSpPr>
          <p:nvPr>
            <p:ph idx="1"/>
          </p:nvPr>
        </p:nvSpPr>
        <p:spPr/>
        <p:txBody>
          <a:bodyPr/>
          <a:lstStyle/>
          <a:p>
            <a:r>
              <a:rPr lang="en-US"/>
              <a:t>OVSDB tables are persisted in Host Agent across restarts</a:t>
            </a:r>
          </a:p>
          <a:p>
            <a:r>
              <a:rPr lang="en-US"/>
              <a:t>Allows </a:t>
            </a:r>
            <a:r>
              <a:rPr lang="en-US" err="1"/>
              <a:t>datapath</a:t>
            </a:r>
            <a:r>
              <a:rPr lang="en-US"/>
              <a:t> to continue working, in event where communication is lost between Host Agent and Network Controller</a:t>
            </a:r>
          </a:p>
          <a:p>
            <a:r>
              <a:rPr lang="en-US"/>
              <a:t>Provides cache at host agent, allowing for faster push of policies</a:t>
            </a:r>
          </a:p>
          <a:p>
            <a:r>
              <a:rPr lang="en-US"/>
              <a:t>Host Agent plug-ins can send full or differential goal state to Network Controller</a:t>
            </a:r>
          </a:p>
        </p:txBody>
      </p:sp>
    </p:spTree>
    <p:extLst>
      <p:ext uri="{BB962C8B-B14F-4D97-AF65-F5344CB8AC3E}">
        <p14:creationId xmlns:p14="http://schemas.microsoft.com/office/powerpoint/2010/main" val="381179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Architecture overview</a:t>
            </a:r>
          </a:p>
        </p:txBody>
      </p:sp>
      <p:sp>
        <p:nvSpPr>
          <p:cNvPr id="2" name="Text Placeholder 1"/>
          <p:cNvSpPr>
            <a:spLocks noGrp="1"/>
          </p:cNvSpPr>
          <p:nvPr>
            <p:ph idx="1"/>
          </p:nvPr>
        </p:nvSpPr>
        <p:spPr>
          <a:xfrm>
            <a:off x="454050" y="1447264"/>
            <a:ext cx="6962283" cy="5118054"/>
          </a:xfrm>
        </p:spPr>
        <p:txBody>
          <a:bodyPr vert="horz" wrap="square" lIns="0" tIns="0" rIns="0" bIns="0" rtlCol="0" anchor="ctr">
            <a:normAutofit fontScale="85000" lnSpcReduction="10000"/>
          </a:bodyPr>
          <a:lstStyle/>
          <a:p>
            <a:pPr marL="0" indent="0">
              <a:buNone/>
            </a:pPr>
            <a:r>
              <a:rPr lang="en-US" sz="2400" b="1">
                <a:ea typeface="Batang"/>
              </a:rPr>
              <a:t>Highly available and scalable server role</a:t>
            </a:r>
          </a:p>
          <a:p>
            <a:pPr marL="560070" lvl="1" indent="-285750">
              <a:buFont typeface="Arial"/>
              <a:buChar char="•"/>
            </a:pPr>
            <a:r>
              <a:rPr lang="en-US">
                <a:ea typeface="Batang"/>
              </a:rPr>
              <a:t>Separates functionality into service modules (microservices)</a:t>
            </a:r>
          </a:p>
          <a:p>
            <a:pPr marL="560070" lvl="1" indent="-285750">
              <a:buFont typeface="Arial"/>
              <a:buChar char="•"/>
            </a:pPr>
            <a:r>
              <a:rPr lang="en-US">
                <a:ea typeface="Batang"/>
              </a:rPr>
              <a:t>Relies on Windows Service Fabric for high availability</a:t>
            </a:r>
          </a:p>
          <a:p>
            <a:pPr marL="0" indent="0">
              <a:buNone/>
            </a:pPr>
            <a:r>
              <a:rPr lang="en-US" sz="2400" b="1">
                <a:ea typeface="Batang"/>
              </a:rPr>
              <a:t>Northbound API (REST interface)</a:t>
            </a:r>
          </a:p>
          <a:p>
            <a:pPr marL="560070" lvl="1" indent="-285750">
              <a:buFont typeface="Arial"/>
              <a:buChar char="•"/>
            </a:pPr>
            <a:r>
              <a:rPr lang="en-US">
                <a:ea typeface="Batang"/>
              </a:rPr>
              <a:t>Provides you with the ability to gather network information from network controller and use it to monitor and configure the network.</a:t>
            </a:r>
          </a:p>
          <a:p>
            <a:pPr marL="560070" lvl="1" indent="-285750">
              <a:buFont typeface="Arial"/>
              <a:buChar char="•"/>
            </a:pPr>
            <a:r>
              <a:rPr lang="en-US">
                <a:ea typeface="Batang"/>
              </a:rPr>
              <a:t>Configure, monitor, troubleshoot and deploy new devices on the network by using Windows PowerShell, REST, System Center Virtual Machine Manager (SCVMM), Windows Admin Center (WAC), and more.</a:t>
            </a:r>
          </a:p>
          <a:p>
            <a:pPr marL="560070" lvl="1" indent="-285750">
              <a:buFont typeface="Arial"/>
              <a:buChar char="•"/>
            </a:pPr>
            <a:r>
              <a:rPr lang="en-US">
                <a:ea typeface="Batang"/>
              </a:rPr>
              <a:t>Uses a JSON data model to represent resources.</a:t>
            </a:r>
          </a:p>
          <a:p>
            <a:pPr marL="560070" lvl="1" indent="-285750">
              <a:buFont typeface="Arial"/>
              <a:buChar char="•"/>
            </a:pPr>
            <a:r>
              <a:rPr lang="en-US">
                <a:ea typeface="Batang"/>
              </a:rPr>
              <a:t>Supports CRUD operations on resources through NB API.</a:t>
            </a:r>
          </a:p>
          <a:p>
            <a:pPr marL="0" indent="0">
              <a:buNone/>
            </a:pPr>
            <a:r>
              <a:rPr lang="en-US" sz="2400" b="1">
                <a:ea typeface="Batang"/>
              </a:rPr>
              <a:t>Southbound API</a:t>
            </a:r>
          </a:p>
          <a:p>
            <a:pPr marL="560070" lvl="1" indent="-285750">
              <a:buFont typeface="Arial"/>
              <a:buChar char="•"/>
            </a:pPr>
            <a:r>
              <a:rPr lang="en-US">
                <a:ea typeface="Batang"/>
              </a:rPr>
              <a:t>Network controller can discover network devices, detect service configurations, and gather all the information you need about the network.</a:t>
            </a:r>
          </a:p>
          <a:p>
            <a:pPr marL="560070" lvl="1" indent="-285750">
              <a:buFont typeface="Arial"/>
              <a:buChar char="•"/>
            </a:pPr>
            <a:r>
              <a:rPr lang="en-US">
                <a:ea typeface="Batang"/>
              </a:rPr>
              <a:t>Provides pathway to send information to the network infrastructure, such as configuration changes that you have made.</a:t>
            </a:r>
          </a:p>
        </p:txBody>
      </p:sp>
      <p:grpSp>
        <p:nvGrpSpPr>
          <p:cNvPr id="4" name="Group 3">
            <a:extLst>
              <a:ext uri="{FF2B5EF4-FFF2-40B4-BE49-F238E27FC236}">
                <a16:creationId xmlns:a16="http://schemas.microsoft.com/office/drawing/2014/main" id="{FB6FE41C-0891-BD9F-8C4D-825968A62BC7}"/>
              </a:ext>
            </a:extLst>
          </p:cNvPr>
          <p:cNvGrpSpPr/>
          <p:nvPr/>
        </p:nvGrpSpPr>
        <p:grpSpPr>
          <a:xfrm>
            <a:off x="7614303" y="1341690"/>
            <a:ext cx="4294603" cy="5223628"/>
            <a:chOff x="6686846" y="1800933"/>
            <a:chExt cx="4230748" cy="4807114"/>
          </a:xfrm>
        </p:grpSpPr>
        <p:sp>
          <p:nvSpPr>
            <p:cNvPr id="120" name="Rectangle 119">
              <a:extLst>
                <a:ext uri="{FF2B5EF4-FFF2-40B4-BE49-F238E27FC236}">
                  <a16:creationId xmlns:a16="http://schemas.microsoft.com/office/drawing/2014/main" id="{194CBF20-0640-E1DE-6B78-FEC1C4FEEB93}"/>
                </a:ext>
              </a:extLst>
            </p:cNvPr>
            <p:cNvSpPr/>
            <p:nvPr/>
          </p:nvSpPr>
          <p:spPr bwMode="auto">
            <a:xfrm>
              <a:off x="6686846" y="1800933"/>
              <a:ext cx="4230748" cy="4807114"/>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Rectangle 120">
              <a:extLst>
                <a:ext uri="{FF2B5EF4-FFF2-40B4-BE49-F238E27FC236}">
                  <a16:creationId xmlns:a16="http://schemas.microsoft.com/office/drawing/2014/main" id="{F23186AA-1E1E-D52B-B8F4-AC458CCC048D}"/>
                </a:ext>
              </a:extLst>
            </p:cNvPr>
            <p:cNvSpPr/>
            <p:nvPr/>
          </p:nvSpPr>
          <p:spPr bwMode="auto">
            <a:xfrm>
              <a:off x="6764484" y="2707509"/>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22" name="Rectangle 121">
              <a:extLst>
                <a:ext uri="{FF2B5EF4-FFF2-40B4-BE49-F238E27FC236}">
                  <a16:creationId xmlns:a16="http://schemas.microsoft.com/office/drawing/2014/main" id="{70609490-4531-590E-538D-980CC2B708F9}"/>
                </a:ext>
              </a:extLst>
            </p:cNvPr>
            <p:cNvSpPr/>
            <p:nvPr/>
          </p:nvSpPr>
          <p:spPr bwMode="auto">
            <a:xfrm>
              <a:off x="6868620" y="2808111"/>
              <a:ext cx="3825643" cy="1207200"/>
            </a:xfrm>
            <a:prstGeom prst="rect">
              <a:avLst/>
            </a:prstGeom>
          </p:spPr>
          <p:txBody>
            <a:bodyPr vert="horz" wrap="square" lIns="0" tIns="0" rIns="0" bIns="0" rtlCol="0" anchor="ctr">
              <a:normAutofit/>
            </a:bodyPr>
            <a:lstStyle/>
            <a:p>
              <a:pPr defTabSz="932742">
                <a:spcBef>
                  <a:spcPct val="20000"/>
                </a:spcBef>
                <a:buSzPct val="90000"/>
              </a:pPr>
              <a:r>
                <a:rPr lang="en-US" sz="2800">
                  <a:ea typeface="Batang"/>
                  <a:cs typeface="Segoe UI" panose="020B0502040204020203" pitchFamily="34" charset="0"/>
                </a:rPr>
                <a:t>Network </a:t>
              </a:r>
              <a:br>
                <a:rPr lang="en-US" sz="2800">
                  <a:ea typeface="Batang"/>
                  <a:cs typeface="Segoe UI" panose="020B0502040204020203" pitchFamily="34" charset="0"/>
                </a:rPr>
              </a:br>
              <a:r>
                <a:rPr lang="en-US" sz="2800">
                  <a:ea typeface="Batang"/>
                  <a:cs typeface="Segoe UI" panose="020B0502040204020203" pitchFamily="34" charset="0"/>
                </a:rPr>
                <a:t>controller</a:t>
              </a:r>
            </a:p>
          </p:txBody>
        </p:sp>
        <p:grpSp>
          <p:nvGrpSpPr>
            <p:cNvPr id="123" name="Group 122">
              <a:extLst>
                <a:ext uri="{FF2B5EF4-FFF2-40B4-BE49-F238E27FC236}">
                  <a16:creationId xmlns:a16="http://schemas.microsoft.com/office/drawing/2014/main" id="{FE3BA7CF-AD2C-9D25-AFA3-64C501248DBC}"/>
                </a:ext>
              </a:extLst>
            </p:cNvPr>
            <p:cNvGrpSpPr/>
            <p:nvPr/>
          </p:nvGrpSpPr>
          <p:grpSpPr>
            <a:xfrm>
              <a:off x="7107845" y="2922771"/>
              <a:ext cx="3352652" cy="977877"/>
              <a:chOff x="7136145" y="3548628"/>
              <a:chExt cx="3419880" cy="997485"/>
            </a:xfrm>
          </p:grpSpPr>
          <p:sp>
            <p:nvSpPr>
              <p:cNvPr id="124" name="Up-Down Arrow 8">
                <a:extLst>
                  <a:ext uri="{FF2B5EF4-FFF2-40B4-BE49-F238E27FC236}">
                    <a16:creationId xmlns:a16="http://schemas.microsoft.com/office/drawing/2014/main" id="{D2760FD5-CB34-CE00-6D03-CAC22F630CAD}"/>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5" name="Up-Down Arrow 10">
                <a:extLst>
                  <a:ext uri="{FF2B5EF4-FFF2-40B4-BE49-F238E27FC236}">
                    <a16:creationId xmlns:a16="http://schemas.microsoft.com/office/drawing/2014/main" id="{9028A997-6E8D-3B94-EA16-40E1F34CA2FF}"/>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26" name="Rectangle 2">
              <a:extLst>
                <a:ext uri="{FF2B5EF4-FFF2-40B4-BE49-F238E27FC236}">
                  <a16:creationId xmlns:a16="http://schemas.microsoft.com/office/drawing/2014/main" id="{9BA10E7F-F948-E7DA-78FE-63C6338274D1}"/>
                </a:ext>
              </a:extLst>
            </p:cNvPr>
            <p:cNvSpPr/>
            <p:nvPr/>
          </p:nvSpPr>
          <p:spPr bwMode="auto">
            <a:xfrm>
              <a:off x="6764484" y="4888240"/>
              <a:ext cx="4033912" cy="788854"/>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Physical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sp>
          <p:nvSpPr>
            <p:cNvPr id="127" name="Rectangle 3">
              <a:extLst>
                <a:ext uri="{FF2B5EF4-FFF2-40B4-BE49-F238E27FC236}">
                  <a16:creationId xmlns:a16="http://schemas.microsoft.com/office/drawing/2014/main" id="{DAAD458A-4163-CCCE-9DF1-B9BC3DCF93C0}"/>
                </a:ext>
              </a:extLst>
            </p:cNvPr>
            <p:cNvSpPr/>
            <p:nvPr/>
          </p:nvSpPr>
          <p:spPr bwMode="auto">
            <a:xfrm>
              <a:off x="6764484" y="4102868"/>
              <a:ext cx="4033912" cy="752977"/>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Virtual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grpSp>
          <p:nvGrpSpPr>
            <p:cNvPr id="128" name="Group 127">
              <a:extLst>
                <a:ext uri="{FF2B5EF4-FFF2-40B4-BE49-F238E27FC236}">
                  <a16:creationId xmlns:a16="http://schemas.microsoft.com/office/drawing/2014/main" id="{9D637697-D9A2-329E-4EF1-A2C94ACF0F9D}"/>
                </a:ext>
              </a:extLst>
            </p:cNvPr>
            <p:cNvGrpSpPr/>
            <p:nvPr/>
          </p:nvGrpSpPr>
          <p:grpSpPr>
            <a:xfrm>
              <a:off x="6998716" y="5139959"/>
              <a:ext cx="744177" cy="285417"/>
              <a:chOff x="13088645" y="1037642"/>
              <a:chExt cx="718363" cy="275516"/>
            </a:xfrm>
            <a:solidFill>
              <a:sysClr val="window" lastClr="FFFFFF">
                <a:alpha val="50000"/>
              </a:sysClr>
            </a:solidFill>
          </p:grpSpPr>
          <p:sp>
            <p:nvSpPr>
              <p:cNvPr id="129" name="Freeform 7">
                <a:extLst>
                  <a:ext uri="{FF2B5EF4-FFF2-40B4-BE49-F238E27FC236}">
                    <a16:creationId xmlns:a16="http://schemas.microsoft.com/office/drawing/2014/main" id="{6A939F4B-6B71-A3D8-7872-C8D3049950A1}"/>
                  </a:ext>
                </a:extLst>
              </p:cNvPr>
              <p:cNvSpPr>
                <a:spLocks noEditPoints="1"/>
              </p:cNvSpPr>
              <p:nvPr/>
            </p:nvSpPr>
            <p:spPr bwMode="auto">
              <a:xfrm>
                <a:off x="13088645" y="1037642"/>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0" name="Freeform 7">
                <a:extLst>
                  <a:ext uri="{FF2B5EF4-FFF2-40B4-BE49-F238E27FC236}">
                    <a16:creationId xmlns:a16="http://schemas.microsoft.com/office/drawing/2014/main" id="{8253BB8E-B968-23C3-2174-7E46E10BE42A}"/>
                  </a:ext>
                </a:extLst>
              </p:cNvPr>
              <p:cNvSpPr>
                <a:spLocks noEditPoints="1"/>
              </p:cNvSpPr>
              <p:nvPr/>
            </p:nvSpPr>
            <p:spPr bwMode="auto">
              <a:xfrm>
                <a:off x="13088645" y="1184776"/>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131" name="Freeform 7">
              <a:extLst>
                <a:ext uri="{FF2B5EF4-FFF2-40B4-BE49-F238E27FC236}">
                  <a16:creationId xmlns:a16="http://schemas.microsoft.com/office/drawing/2014/main" id="{6296C1D3-9868-D564-E975-DDAD8A68492E}"/>
                </a:ext>
              </a:extLst>
            </p:cNvPr>
            <p:cNvSpPr>
              <a:spLocks noEditPoints="1"/>
            </p:cNvSpPr>
            <p:nvPr/>
          </p:nvSpPr>
          <p:spPr bwMode="auto">
            <a:xfrm>
              <a:off x="9819990" y="5139959"/>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2" name="Freeform 7">
              <a:extLst>
                <a:ext uri="{FF2B5EF4-FFF2-40B4-BE49-F238E27FC236}">
                  <a16:creationId xmlns:a16="http://schemas.microsoft.com/office/drawing/2014/main" id="{F494B078-0902-222F-0FB9-E54B7F76F0A6}"/>
                </a:ext>
              </a:extLst>
            </p:cNvPr>
            <p:cNvSpPr>
              <a:spLocks noEditPoints="1"/>
            </p:cNvSpPr>
            <p:nvPr/>
          </p:nvSpPr>
          <p:spPr bwMode="auto">
            <a:xfrm>
              <a:off x="9819990" y="5292380"/>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3" name="Freeform 9">
              <a:extLst>
                <a:ext uri="{FF2B5EF4-FFF2-40B4-BE49-F238E27FC236}">
                  <a16:creationId xmlns:a16="http://schemas.microsoft.com/office/drawing/2014/main" id="{AE3CF4D0-DA8E-872B-4CF8-82C445CD16B8}"/>
                </a:ext>
              </a:extLst>
            </p:cNvPr>
            <p:cNvSpPr>
              <a:spLocks/>
            </p:cNvSpPr>
            <p:nvPr/>
          </p:nvSpPr>
          <p:spPr bwMode="auto">
            <a:xfrm rot="16200000" flipV="1">
              <a:off x="10023179"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4" name="Freeform 9">
              <a:extLst>
                <a:ext uri="{FF2B5EF4-FFF2-40B4-BE49-F238E27FC236}">
                  <a16:creationId xmlns:a16="http://schemas.microsoft.com/office/drawing/2014/main" id="{3FF21B86-0597-A6F0-1889-E394673CE4B5}"/>
                </a:ext>
              </a:extLst>
            </p:cNvPr>
            <p:cNvSpPr>
              <a:spLocks/>
            </p:cNvSpPr>
            <p:nvPr/>
          </p:nvSpPr>
          <p:spPr bwMode="auto">
            <a:xfrm rot="16200000" flipH="1">
              <a:off x="7201905"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5" name="Rectangle 6">
              <a:extLst>
                <a:ext uri="{FF2B5EF4-FFF2-40B4-BE49-F238E27FC236}">
                  <a16:creationId xmlns:a16="http://schemas.microsoft.com/office/drawing/2014/main" id="{B5664CD7-F3B7-45FB-813E-1FD6DD34C82C}"/>
                </a:ext>
              </a:extLst>
            </p:cNvPr>
            <p:cNvSpPr/>
            <p:nvPr/>
          </p:nvSpPr>
          <p:spPr bwMode="auto">
            <a:xfrm>
              <a:off x="6764485" y="1918655"/>
              <a:ext cx="1998188" cy="788854"/>
            </a:xfrm>
            <a:prstGeom prst="rect">
              <a:avLst/>
            </a:prstGeom>
          </p:spPr>
          <p:txBody>
            <a:bodyPr vert="horz" wrap="square" lIns="0" tIns="0" rIns="0" bIns="0" rtlCol="0" anchor="ctr">
              <a:normAutofit fontScale="92500"/>
            </a:bodyPr>
            <a:lstStyle/>
            <a:p>
              <a:pPr defTabSz="932742">
                <a:spcBef>
                  <a:spcPct val="20000"/>
                </a:spcBef>
                <a:buSzPct val="90000"/>
              </a:pPr>
              <a:r>
                <a:rPr lang="en-US" sz="2800">
                  <a:ea typeface="Batang"/>
                  <a:cs typeface="Segoe UI" panose="020B0502040204020203" pitchFamily="34" charset="0"/>
                </a:rPr>
                <a:t>Management applications </a:t>
              </a:r>
            </a:p>
          </p:txBody>
        </p:sp>
        <p:sp>
          <p:nvSpPr>
            <p:cNvPr id="136" name="Rectangle 6">
              <a:extLst>
                <a:ext uri="{FF2B5EF4-FFF2-40B4-BE49-F238E27FC236}">
                  <a16:creationId xmlns:a16="http://schemas.microsoft.com/office/drawing/2014/main" id="{C31D3C8D-BC79-D137-CFA6-996087C1032D}"/>
                </a:ext>
              </a:extLst>
            </p:cNvPr>
            <p:cNvSpPr/>
            <p:nvPr/>
          </p:nvSpPr>
          <p:spPr bwMode="auto">
            <a:xfrm>
              <a:off x="8802220" y="1918655"/>
              <a:ext cx="1996176"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Network-aware applications</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37" name="Group 136">
              <a:extLst>
                <a:ext uri="{FF2B5EF4-FFF2-40B4-BE49-F238E27FC236}">
                  <a16:creationId xmlns:a16="http://schemas.microsoft.com/office/drawing/2014/main" id="{81361E72-C066-7520-DA04-4F1299291551}"/>
                </a:ext>
              </a:extLst>
            </p:cNvPr>
            <p:cNvGrpSpPr/>
            <p:nvPr/>
          </p:nvGrpSpPr>
          <p:grpSpPr>
            <a:xfrm>
              <a:off x="8378804" y="5798166"/>
              <a:ext cx="801516" cy="663637"/>
              <a:chOff x="9275577" y="5864533"/>
              <a:chExt cx="660430" cy="546821"/>
            </a:xfrm>
          </p:grpSpPr>
          <p:sp>
            <p:nvSpPr>
              <p:cNvPr id="138" name="Rectangle 3">
                <a:extLst>
                  <a:ext uri="{FF2B5EF4-FFF2-40B4-BE49-F238E27FC236}">
                    <a16:creationId xmlns:a16="http://schemas.microsoft.com/office/drawing/2014/main" id="{873D2DF3-05CC-418F-D22A-F8168021CD19}"/>
                  </a:ext>
                </a:extLst>
              </p:cNvPr>
              <p:cNvSpPr/>
              <p:nvPr/>
            </p:nvSpPr>
            <p:spPr bwMode="auto">
              <a:xfrm>
                <a:off x="9275577" y="5864533"/>
                <a:ext cx="660430" cy="546821"/>
              </a:xfrm>
              <a:custGeom>
                <a:avLst/>
                <a:gdLst/>
                <a:ahLst/>
                <a:cxnLst/>
                <a:rect l="l" t="t" r="r" b="b"/>
                <a:pathLst>
                  <a:path w="987260" h="599524">
                    <a:moveTo>
                      <a:pt x="777710" y="0"/>
                    </a:moveTo>
                    <a:lnTo>
                      <a:pt x="987260" y="0"/>
                    </a:lnTo>
                    <a:lnTo>
                      <a:pt x="987260" y="64293"/>
                    </a:lnTo>
                    <a:lnTo>
                      <a:pt x="871908" y="64293"/>
                    </a:lnTo>
                    <a:lnTo>
                      <a:pt x="871908" y="90043"/>
                    </a:lnTo>
                    <a:lnTo>
                      <a:pt x="871908" y="599524"/>
                    </a:lnTo>
                    <a:lnTo>
                      <a:pt x="785320" y="599524"/>
                    </a:lnTo>
                    <a:lnTo>
                      <a:pt x="785320" y="426243"/>
                    </a:lnTo>
                    <a:lnTo>
                      <a:pt x="690593" y="426243"/>
                    </a:lnTo>
                    <a:lnTo>
                      <a:pt x="690593" y="495299"/>
                    </a:lnTo>
                    <a:lnTo>
                      <a:pt x="396711" y="495299"/>
                    </a:lnTo>
                    <a:lnTo>
                      <a:pt x="396711" y="431006"/>
                    </a:lnTo>
                    <a:lnTo>
                      <a:pt x="315748" y="431006"/>
                    </a:lnTo>
                    <a:lnTo>
                      <a:pt x="315748" y="495299"/>
                    </a:lnTo>
                    <a:lnTo>
                      <a:pt x="0" y="495299"/>
                    </a:lnTo>
                    <a:lnTo>
                      <a:pt x="0" y="90043"/>
                    </a:lnTo>
                    <a:lnTo>
                      <a:pt x="777710" y="90043"/>
                    </a:lnTo>
                    <a:close/>
                  </a:path>
                </a:pathLst>
              </a:custGeom>
              <a:solidFill>
                <a:srgbClr val="FFC000"/>
              </a:solidFill>
              <a:ln w="57150">
                <a:noFill/>
              </a:ln>
            </p:spPr>
            <p:txBody>
              <a:bodyPr lIns="0" tIns="0" rIns="208771" bIns="82788" anchor="ctr" anchorCtr="0"/>
              <a:lstStyle/>
              <a:p>
                <a:pPr marL="0" marR="0" lvl="0" indent="0" algn="ctr" defTabSz="10882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Calibri" panose="020F0502020204030204"/>
                </a:endParaRPr>
              </a:p>
            </p:txBody>
          </p:sp>
          <p:sp>
            <p:nvSpPr>
              <p:cNvPr id="139" name="TextBox 138">
                <a:extLst>
                  <a:ext uri="{FF2B5EF4-FFF2-40B4-BE49-F238E27FC236}">
                    <a16:creationId xmlns:a16="http://schemas.microsoft.com/office/drawing/2014/main" id="{759D77D0-4093-B0A8-56F5-DE1C0E21BBC0}"/>
                  </a:ext>
                </a:extLst>
              </p:cNvPr>
              <p:cNvSpPr txBox="1"/>
              <p:nvPr/>
            </p:nvSpPr>
            <p:spPr>
              <a:xfrm>
                <a:off x="9451546" y="6013292"/>
                <a:ext cx="210013" cy="156598"/>
              </a:xfrm>
              <a:prstGeom prst="rect">
                <a:avLst/>
              </a:prstGeom>
              <a:noFill/>
            </p:spPr>
            <p:txBody>
              <a:bodyPr wrap="none" lIns="0" tIns="0" rIns="0" bIns="0" rtlCol="0">
                <a:spAutoFit/>
              </a:bodyPr>
              <a:lstStyle/>
              <a:p>
                <a:pPr marL="0" marR="0" lvl="0" indent="0" algn="ctr" defTabSz="1088247" eaLnBrk="1" fontAlgn="auto" latinLnBrk="0" hangingPunct="1">
                  <a:lnSpc>
                    <a:spcPct val="90000"/>
                  </a:lnSpc>
                  <a:spcBef>
                    <a:spcPts val="0"/>
                  </a:spcBef>
                  <a:spcAft>
                    <a:spcPts val="0"/>
                  </a:spcAft>
                  <a:buClrTx/>
                  <a:buSzTx/>
                  <a:buFontTx/>
                  <a:buNone/>
                  <a:tabLst/>
                  <a:defRPr/>
                </a:pPr>
                <a:r>
                  <a:rPr kumimoji="0" lang="en-GB" sz="1372" b="1" i="0" u="none" strike="noStrike" kern="0" cap="none" spc="0" normalizeH="0" baseline="0" noProof="0">
                    <a:ln>
                      <a:noFill/>
                    </a:ln>
                    <a:gradFill>
                      <a:gsLst>
                        <a:gs pos="1250">
                          <a:prstClr val="white"/>
                        </a:gs>
                        <a:gs pos="99000">
                          <a:prstClr val="white"/>
                        </a:gs>
                      </a:gsLst>
                      <a:lin ang="0" scaled="0"/>
                    </a:gradFill>
                    <a:effectLst/>
                    <a:uLnTx/>
                    <a:uFillTx/>
                    <a:latin typeface="Calibri" panose="020F0502020204030204"/>
                  </a:rPr>
                  <a:t>NIC</a:t>
                </a:r>
              </a:p>
            </p:txBody>
          </p:sp>
        </p:grpSp>
        <p:grpSp>
          <p:nvGrpSpPr>
            <p:cNvPr id="140" name="Group 4">
              <a:extLst>
                <a:ext uri="{FF2B5EF4-FFF2-40B4-BE49-F238E27FC236}">
                  <a16:creationId xmlns:a16="http://schemas.microsoft.com/office/drawing/2014/main" id="{F9A57D74-EC74-7B87-46D6-F6D202A3BC94}"/>
                </a:ext>
              </a:extLst>
            </p:cNvPr>
            <p:cNvGrpSpPr>
              <a:grpSpLocks noChangeAspect="1"/>
            </p:cNvGrpSpPr>
            <p:nvPr/>
          </p:nvGrpSpPr>
          <p:grpSpPr bwMode="auto">
            <a:xfrm>
              <a:off x="8963569" y="3037055"/>
              <a:ext cx="782350" cy="800844"/>
              <a:chOff x="6489" y="3204"/>
              <a:chExt cx="973" cy="996"/>
            </a:xfrm>
          </p:grpSpPr>
          <p:sp>
            <p:nvSpPr>
              <p:cNvPr id="141" name="Freeform 5">
                <a:extLst>
                  <a:ext uri="{FF2B5EF4-FFF2-40B4-BE49-F238E27FC236}">
                    <a16:creationId xmlns:a16="http://schemas.microsoft.com/office/drawing/2014/main" id="{C8145979-4009-72AE-7B83-CC5A6F97F17F}"/>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2" name="Oval 6">
                <a:extLst>
                  <a:ext uri="{FF2B5EF4-FFF2-40B4-BE49-F238E27FC236}">
                    <a16:creationId xmlns:a16="http://schemas.microsoft.com/office/drawing/2014/main" id="{9E10C5E4-439C-2DF5-EAB2-15AEEDDFFBF8}"/>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3" name="Oval 7">
                <a:extLst>
                  <a:ext uri="{FF2B5EF4-FFF2-40B4-BE49-F238E27FC236}">
                    <a16:creationId xmlns:a16="http://schemas.microsoft.com/office/drawing/2014/main" id="{0AA6DA24-32FE-0C9C-121F-35ECC8FDA301}"/>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4" name="Oval 8">
                <a:extLst>
                  <a:ext uri="{FF2B5EF4-FFF2-40B4-BE49-F238E27FC236}">
                    <a16:creationId xmlns:a16="http://schemas.microsoft.com/office/drawing/2014/main" id="{1CC5E531-DD07-C26D-67E2-0BFABD8652B1}"/>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5" name="Oval 9">
                <a:extLst>
                  <a:ext uri="{FF2B5EF4-FFF2-40B4-BE49-F238E27FC236}">
                    <a16:creationId xmlns:a16="http://schemas.microsoft.com/office/drawing/2014/main" id="{442F4FC8-1941-F46C-E085-0DC2A5623B84}"/>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6" name="Oval 10">
                <a:extLst>
                  <a:ext uri="{FF2B5EF4-FFF2-40B4-BE49-F238E27FC236}">
                    <a16:creationId xmlns:a16="http://schemas.microsoft.com/office/drawing/2014/main" id="{E1312A3F-EB2D-DE95-2E19-ADD054248573}"/>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7" name="Oval 11">
                <a:extLst>
                  <a:ext uri="{FF2B5EF4-FFF2-40B4-BE49-F238E27FC236}">
                    <a16:creationId xmlns:a16="http://schemas.microsoft.com/office/drawing/2014/main" id="{8484692C-5D0D-EC72-1B5A-8C6E72DD49FE}"/>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8" name="Freeform 12">
                <a:extLst>
                  <a:ext uri="{FF2B5EF4-FFF2-40B4-BE49-F238E27FC236}">
                    <a16:creationId xmlns:a16="http://schemas.microsoft.com/office/drawing/2014/main" id="{D053831A-4B9D-742A-DF76-1ADA3058A775}"/>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9" name="Freeform 13">
                <a:extLst>
                  <a:ext uri="{FF2B5EF4-FFF2-40B4-BE49-F238E27FC236}">
                    <a16:creationId xmlns:a16="http://schemas.microsoft.com/office/drawing/2014/main" id="{F1D622D5-F028-EE4D-674D-D55E843EBCE9}"/>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0" name="Freeform 14">
                <a:extLst>
                  <a:ext uri="{FF2B5EF4-FFF2-40B4-BE49-F238E27FC236}">
                    <a16:creationId xmlns:a16="http://schemas.microsoft.com/office/drawing/2014/main" id="{8E03567D-8EEB-6C7B-E47F-186322FA6009}"/>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1" name="Freeform 15">
                <a:extLst>
                  <a:ext uri="{FF2B5EF4-FFF2-40B4-BE49-F238E27FC236}">
                    <a16:creationId xmlns:a16="http://schemas.microsoft.com/office/drawing/2014/main" id="{B2697576-3518-833E-8575-FE2D329A1CD9}"/>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2" name="Freeform 16">
                <a:extLst>
                  <a:ext uri="{FF2B5EF4-FFF2-40B4-BE49-F238E27FC236}">
                    <a16:creationId xmlns:a16="http://schemas.microsoft.com/office/drawing/2014/main" id="{C07040B5-8AC8-D925-08F0-0A1BB8835829}"/>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3" name="Freeform 17">
                <a:extLst>
                  <a:ext uri="{FF2B5EF4-FFF2-40B4-BE49-F238E27FC236}">
                    <a16:creationId xmlns:a16="http://schemas.microsoft.com/office/drawing/2014/main" id="{65D80547-D414-0DEB-FC18-CC8FB247A4B9}"/>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4" name="Freeform 18">
                <a:extLst>
                  <a:ext uri="{FF2B5EF4-FFF2-40B4-BE49-F238E27FC236}">
                    <a16:creationId xmlns:a16="http://schemas.microsoft.com/office/drawing/2014/main" id="{75E5BAC4-5F91-EF2C-F472-220AA29816D4}"/>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5" name="Freeform 19">
                <a:extLst>
                  <a:ext uri="{FF2B5EF4-FFF2-40B4-BE49-F238E27FC236}">
                    <a16:creationId xmlns:a16="http://schemas.microsoft.com/office/drawing/2014/main" id="{F923A2D5-A1DC-FA0D-DC2B-FCB713D83E23}"/>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grpSp>
    </p:spTree>
    <p:extLst>
      <p:ext uri="{BB962C8B-B14F-4D97-AF65-F5344CB8AC3E}">
        <p14:creationId xmlns:p14="http://schemas.microsoft.com/office/powerpoint/2010/main" val="16524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NC and Host Agent goal state scenarios</a:t>
            </a:r>
          </a:p>
        </p:txBody>
      </p:sp>
      <p:sp>
        <p:nvSpPr>
          <p:cNvPr id="4" name="Text Placeholder 3"/>
          <p:cNvSpPr>
            <a:spLocks noGrp="1"/>
          </p:cNvSpPr>
          <p:nvPr>
            <p:ph idx="1"/>
          </p:nvPr>
        </p:nvSpPr>
        <p:spPr>
          <a:xfrm>
            <a:off x="584200" y="1435503"/>
            <a:ext cx="11018520" cy="4962673"/>
          </a:xfrm>
        </p:spPr>
        <p:txBody>
          <a:bodyPr vert="horz" wrap="square" lIns="0" tIns="0" rIns="0" bIns="0" rtlCol="0" anchor="t">
            <a:noAutofit/>
          </a:bodyPr>
          <a:lstStyle/>
          <a:p>
            <a:r>
              <a:rPr lang="en-US" sz="2000" err="1">
                <a:cs typeface="Segoe UI"/>
              </a:rPr>
              <a:t>OVSDB:Echo</a:t>
            </a:r>
            <a:r>
              <a:rPr lang="en-US" sz="2000">
                <a:cs typeface="Segoe UI"/>
              </a:rPr>
              <a:t> happen on periodic basis to assess liveness of connections between host agent and network controller</a:t>
            </a:r>
          </a:p>
          <a:p>
            <a:r>
              <a:rPr lang="en-US" sz="2000"/>
              <a:t>Both host agent and network controller send echo to determine others availability</a:t>
            </a:r>
          </a:p>
          <a:p>
            <a:r>
              <a:rPr lang="en-US" sz="2000"/>
              <a:t>When host agent comes up after crash, NC will send diff policy</a:t>
            </a:r>
          </a:p>
          <a:p>
            <a:r>
              <a:rPr lang="en-US" sz="2000"/>
              <a:t>When network controller goes down, any change to goal state of the network elements do not reach NC</a:t>
            </a:r>
          </a:p>
          <a:p>
            <a:r>
              <a:rPr lang="en-US" sz="2000"/>
              <a:t>Once host agent receives a monitor message, it knows that NC is available to receive notifications</a:t>
            </a:r>
          </a:p>
          <a:p>
            <a:r>
              <a:rPr lang="en-US" sz="2000">
                <a:cs typeface="Segoe UI"/>
              </a:rPr>
              <a:t>The first </a:t>
            </a:r>
            <a:r>
              <a:rPr lang="en-US" sz="2000" err="1">
                <a:cs typeface="Segoe UI"/>
              </a:rPr>
              <a:t>OVSDB:Monitor</a:t>
            </a:r>
            <a:r>
              <a:rPr lang="en-US" sz="2000">
                <a:cs typeface="Segoe UI"/>
              </a:rPr>
              <a:t> request will ask for full tables, which ensures that any notifications that were lost when NC was down, are now reflected in NC</a:t>
            </a:r>
          </a:p>
        </p:txBody>
      </p:sp>
    </p:spTree>
    <p:extLst>
      <p:ext uri="{BB962C8B-B14F-4D97-AF65-F5344CB8AC3E}">
        <p14:creationId xmlns:p14="http://schemas.microsoft.com/office/powerpoint/2010/main" val="1736238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OVSDB MS_VTEP</a:t>
            </a:r>
          </a:p>
        </p:txBody>
      </p:sp>
      <p:sp>
        <p:nvSpPr>
          <p:cNvPr id="4" name="Text Placeholder 3"/>
          <p:cNvSpPr>
            <a:spLocks noGrp="1"/>
          </p:cNvSpPr>
          <p:nvPr>
            <p:ph idx="1"/>
          </p:nvPr>
        </p:nvSpPr>
        <p:spPr>
          <a:xfrm>
            <a:off x="584200" y="1435503"/>
            <a:ext cx="11018520" cy="3397853"/>
          </a:xfrm>
        </p:spPr>
        <p:txBody>
          <a:bodyPr vert="horz" wrap="square" lIns="0" tIns="0" rIns="0" bIns="0" rtlCol="0" anchor="t">
            <a:spAutoFit/>
          </a:bodyPr>
          <a:lstStyle/>
          <a:p>
            <a:r>
              <a:rPr lang="en-US" sz="2400">
                <a:cs typeface="Segoe UI"/>
              </a:rPr>
              <a:t>MS_VTEP is the main database within OVSDB.</a:t>
            </a:r>
          </a:p>
          <a:p>
            <a:r>
              <a:rPr lang="en-US" sz="2400">
                <a:cs typeface="Segoe UI"/>
              </a:rPr>
              <a:t>MS_VTEP stores information related to ports, policies, etc.</a:t>
            </a:r>
          </a:p>
          <a:p>
            <a:r>
              <a:rPr lang="en-US" sz="2400" err="1">
                <a:cs typeface="Segoe UI"/>
              </a:rPr>
              <a:t>NCHostAgent</a:t>
            </a:r>
            <a:r>
              <a:rPr lang="en-US" sz="2400">
                <a:cs typeface="Segoe UI"/>
              </a:rPr>
              <a:t> is responsible for updates to MS_VTEP.</a:t>
            </a:r>
            <a:endParaRPr lang="en-US" sz="2400"/>
          </a:p>
          <a:p>
            <a:r>
              <a:rPr lang="en-US" sz="2400">
                <a:cs typeface="Segoe UI"/>
              </a:rPr>
              <a:t>Plugins within </a:t>
            </a:r>
            <a:r>
              <a:rPr lang="en-US" sz="2400" err="1">
                <a:cs typeface="Segoe UI"/>
              </a:rPr>
              <a:t>NCHostAgent</a:t>
            </a:r>
            <a:r>
              <a:rPr lang="en-US" sz="2400">
                <a:cs typeface="Segoe UI"/>
              </a:rPr>
              <a:t> monitor MS_VTEP for goal state changes.</a:t>
            </a:r>
            <a:endParaRPr lang="en-US" sz="2400"/>
          </a:p>
          <a:p>
            <a:r>
              <a:rPr lang="en-US" sz="2400">
                <a:cs typeface="Segoe UI"/>
              </a:rPr>
              <a:t>Plugins are responsible for taking information from MS_VTEP and programming into VFP.</a:t>
            </a:r>
            <a:endParaRPr lang="en-US" sz="2400"/>
          </a:p>
          <a:p>
            <a:endParaRPr lang="en-US" sz="2400"/>
          </a:p>
          <a:p>
            <a:endParaRPr lang="en-US" sz="2400"/>
          </a:p>
        </p:txBody>
      </p:sp>
    </p:spTree>
    <p:extLst>
      <p:ext uri="{BB962C8B-B14F-4D97-AF65-F5344CB8AC3E}">
        <p14:creationId xmlns:p14="http://schemas.microsoft.com/office/powerpoint/2010/main" val="165943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Physical_Port</a:t>
            </a:r>
            <a:r>
              <a:rPr lang="en-US"/>
              <a:t> table</a:t>
            </a:r>
          </a:p>
        </p:txBody>
      </p:sp>
      <p:sp>
        <p:nvSpPr>
          <p:cNvPr id="4" name="Text Placeholder 3"/>
          <p:cNvSpPr>
            <a:spLocks noGrp="1"/>
          </p:cNvSpPr>
          <p:nvPr>
            <p:ph idx="1"/>
          </p:nvPr>
        </p:nvSpPr>
        <p:spPr>
          <a:xfrm>
            <a:off x="602302" y="1523999"/>
            <a:ext cx="9810604" cy="2507411"/>
          </a:xfrm>
        </p:spPr>
        <p:txBody>
          <a:bodyPr/>
          <a:lstStyle/>
          <a:p>
            <a:r>
              <a:rPr lang="en-US" sz="2400"/>
              <a:t>Contains information about all the virtual machines and ports present on the host</a:t>
            </a:r>
          </a:p>
          <a:p>
            <a:r>
              <a:rPr lang="en-US" sz="2400"/>
              <a:t>On startup, </a:t>
            </a:r>
            <a:r>
              <a:rPr lang="en-US" sz="2400" err="1"/>
              <a:t>NCHostAgent</a:t>
            </a:r>
            <a:r>
              <a:rPr lang="en-US" sz="2400"/>
              <a:t> fetches information from Hyper-V via WMI and populates the table</a:t>
            </a:r>
          </a:p>
          <a:p>
            <a:r>
              <a:rPr lang="en-US" sz="2400" err="1"/>
              <a:t>NCHostAgent</a:t>
            </a:r>
            <a:r>
              <a:rPr lang="en-US" sz="2400"/>
              <a:t> also receives VMSIF notification whenever a VM is added, updated, removed or live-migrated</a:t>
            </a:r>
          </a:p>
        </p:txBody>
      </p:sp>
      <p:graphicFrame>
        <p:nvGraphicFramePr>
          <p:cNvPr id="3" name="Table 4">
            <a:extLst>
              <a:ext uri="{FF2B5EF4-FFF2-40B4-BE49-F238E27FC236}">
                <a16:creationId xmlns:a16="http://schemas.microsoft.com/office/drawing/2014/main" id="{A559EF3B-E48F-9567-D087-2B6E44B7B64B}"/>
              </a:ext>
            </a:extLst>
          </p:cNvPr>
          <p:cNvGraphicFramePr>
            <a:graphicFrameLocks noGrp="1"/>
          </p:cNvGraphicFramePr>
          <p:nvPr>
            <p:extLst>
              <p:ext uri="{D42A27DB-BD31-4B8C-83A1-F6EECF244321}">
                <p14:modId xmlns:p14="http://schemas.microsoft.com/office/powerpoint/2010/main" val="291064998"/>
              </p:ext>
            </p:extLst>
          </p:nvPr>
        </p:nvGraphicFramePr>
        <p:xfrm>
          <a:off x="930107" y="4244720"/>
          <a:ext cx="9810604" cy="1341120"/>
        </p:xfrm>
        <a:graphic>
          <a:graphicData uri="http://schemas.openxmlformats.org/drawingml/2006/table">
            <a:tbl>
              <a:tblPr firstRow="1" bandRow="1">
                <a:tableStyleId>{5C22544A-7EE6-4342-B048-85BDC9FD1C3A}</a:tableStyleId>
              </a:tblPr>
              <a:tblGrid>
                <a:gridCol w="2090355">
                  <a:extLst>
                    <a:ext uri="{9D8B030D-6E8A-4147-A177-3AD203B41FA5}">
                      <a16:colId xmlns:a16="http://schemas.microsoft.com/office/drawing/2014/main" val="2752803217"/>
                    </a:ext>
                  </a:extLst>
                </a:gridCol>
                <a:gridCol w="7720249">
                  <a:extLst>
                    <a:ext uri="{9D8B030D-6E8A-4147-A177-3AD203B41FA5}">
                      <a16:colId xmlns:a16="http://schemas.microsoft.com/office/drawing/2014/main" val="2372748280"/>
                    </a:ext>
                  </a:extLst>
                </a:gridCol>
              </a:tblGrid>
              <a:tr h="0">
                <a:tc>
                  <a:txBody>
                    <a:bodyPr/>
                    <a:lstStyle/>
                    <a:p>
                      <a:r>
                        <a:rPr lang="en-US" sz="1600"/>
                        <a:t>Column</a:t>
                      </a:r>
                    </a:p>
                  </a:txBody>
                  <a:tcPr anchor="ctr"/>
                </a:tc>
                <a:tc>
                  <a:txBody>
                    <a:bodyPr/>
                    <a:lstStyle/>
                    <a:p>
                      <a:r>
                        <a:rPr lang="en-US" sz="1600"/>
                        <a:t>Description</a:t>
                      </a:r>
                    </a:p>
                  </a:txBody>
                  <a:tcPr anchor="ctr"/>
                </a:tc>
                <a:extLst>
                  <a:ext uri="{0D108BD9-81ED-4DB2-BD59-A6C34878D82A}">
                    <a16:rowId xmlns:a16="http://schemas.microsoft.com/office/drawing/2014/main" val="31230792"/>
                  </a:ext>
                </a:extLst>
              </a:tr>
              <a:tr h="0">
                <a:tc>
                  <a:txBody>
                    <a:bodyPr/>
                    <a:lstStyle/>
                    <a:p>
                      <a:r>
                        <a:rPr lang="en-US" sz="1600"/>
                        <a:t>Description</a:t>
                      </a:r>
                    </a:p>
                  </a:txBody>
                  <a:tcPr anchor="ctr"/>
                </a:tc>
                <a:tc>
                  <a:txBody>
                    <a:bodyPr/>
                    <a:lstStyle/>
                    <a:p>
                      <a:r>
                        <a:rPr lang="en-US" sz="1600"/>
                        <a:t>Corresponds to the VM port ID itself</a:t>
                      </a:r>
                    </a:p>
                  </a:txBody>
                  <a:tcPr anchor="ctr"/>
                </a:tc>
                <a:extLst>
                  <a:ext uri="{0D108BD9-81ED-4DB2-BD59-A6C34878D82A}">
                    <a16:rowId xmlns:a16="http://schemas.microsoft.com/office/drawing/2014/main" val="3363464367"/>
                  </a:ext>
                </a:extLst>
              </a:tr>
              <a:tr h="0">
                <a:tc>
                  <a:txBody>
                    <a:bodyPr/>
                    <a:lstStyle/>
                    <a:p>
                      <a:r>
                        <a:rPr lang="en-US" sz="1600"/>
                        <a:t>Name</a:t>
                      </a:r>
                    </a:p>
                  </a:txBody>
                  <a:tcPr anchor="ctr"/>
                </a:tc>
                <a:tc>
                  <a:txBody>
                    <a:bodyPr/>
                    <a:lstStyle/>
                    <a:p>
                      <a:r>
                        <a:rPr lang="en-US" sz="1600"/>
                        <a:t>Corresponds to the profile ID of the VM</a:t>
                      </a:r>
                    </a:p>
                  </a:txBody>
                  <a:tcPr anchor="ctr"/>
                </a:tc>
                <a:extLst>
                  <a:ext uri="{0D108BD9-81ED-4DB2-BD59-A6C34878D82A}">
                    <a16:rowId xmlns:a16="http://schemas.microsoft.com/office/drawing/2014/main" val="1951168554"/>
                  </a:ext>
                </a:extLst>
              </a:tr>
              <a:tr h="0">
                <a:tc>
                  <a:txBody>
                    <a:bodyPr/>
                    <a:lstStyle/>
                    <a:p>
                      <a:r>
                        <a:rPr lang="en-US" sz="1600"/>
                        <a:t>Status</a:t>
                      </a:r>
                    </a:p>
                  </a:txBody>
                  <a:tcPr anchor="ctr"/>
                </a:tc>
                <a:tc>
                  <a:txBody>
                    <a:bodyPr/>
                    <a:lstStyle/>
                    <a:p>
                      <a:r>
                        <a:rPr lang="en-US" sz="1600"/>
                        <a:t>Information about the VMs enumerated by </a:t>
                      </a:r>
                      <a:r>
                        <a:rPr lang="en-US" sz="1600" err="1"/>
                        <a:t>NCHostAgent</a:t>
                      </a:r>
                      <a:r>
                        <a:rPr lang="en-US" sz="1600"/>
                        <a:t> on the host</a:t>
                      </a:r>
                    </a:p>
                  </a:txBody>
                  <a:tcPr anchor="ctr"/>
                </a:tc>
                <a:extLst>
                  <a:ext uri="{0D108BD9-81ED-4DB2-BD59-A6C34878D82A}">
                    <a16:rowId xmlns:a16="http://schemas.microsoft.com/office/drawing/2014/main" val="2981377783"/>
                  </a:ext>
                </a:extLst>
              </a:tr>
            </a:tbl>
          </a:graphicData>
        </a:graphic>
      </p:graphicFrame>
    </p:spTree>
    <p:extLst>
      <p:ext uri="{BB962C8B-B14F-4D97-AF65-F5344CB8AC3E}">
        <p14:creationId xmlns:p14="http://schemas.microsoft.com/office/powerpoint/2010/main" val="4218228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Physical_Switch table</a:t>
            </a:r>
          </a:p>
        </p:txBody>
      </p:sp>
      <p:sp>
        <p:nvSpPr>
          <p:cNvPr id="4" name="Text Placeholder 3"/>
          <p:cNvSpPr>
            <a:spLocks noGrp="1"/>
          </p:cNvSpPr>
          <p:nvPr>
            <p:ph idx="1"/>
          </p:nvPr>
        </p:nvSpPr>
        <p:spPr/>
        <p:txBody>
          <a:bodyPr/>
          <a:lstStyle/>
          <a:p>
            <a:r>
              <a:rPr lang="en-US"/>
              <a:t>Corresponds to the vSwitch present on the host</a:t>
            </a:r>
          </a:p>
        </p:txBody>
      </p:sp>
      <p:graphicFrame>
        <p:nvGraphicFramePr>
          <p:cNvPr id="3" name="Table 4">
            <a:extLst>
              <a:ext uri="{FF2B5EF4-FFF2-40B4-BE49-F238E27FC236}">
                <a16:creationId xmlns:a16="http://schemas.microsoft.com/office/drawing/2014/main" id="{9C327569-9901-99ED-3DC0-5655AEF4AC64}"/>
              </a:ext>
            </a:extLst>
          </p:cNvPr>
          <p:cNvGraphicFramePr>
            <a:graphicFrameLocks noGrp="1"/>
          </p:cNvGraphicFramePr>
          <p:nvPr>
            <p:extLst>
              <p:ext uri="{D42A27DB-BD31-4B8C-83A1-F6EECF244321}">
                <p14:modId xmlns:p14="http://schemas.microsoft.com/office/powerpoint/2010/main" val="1104647957"/>
              </p:ext>
            </p:extLst>
          </p:nvPr>
        </p:nvGraphicFramePr>
        <p:xfrm>
          <a:off x="855895" y="2277745"/>
          <a:ext cx="9810604" cy="4123055"/>
        </p:xfrm>
        <a:graphic>
          <a:graphicData uri="http://schemas.openxmlformats.org/drawingml/2006/table">
            <a:tbl>
              <a:tblPr firstRow="1" bandRow="1">
                <a:tableStyleId>{5C22544A-7EE6-4342-B048-85BDC9FD1C3A}</a:tableStyleId>
              </a:tblPr>
              <a:tblGrid>
                <a:gridCol w="2811117">
                  <a:extLst>
                    <a:ext uri="{9D8B030D-6E8A-4147-A177-3AD203B41FA5}">
                      <a16:colId xmlns:a16="http://schemas.microsoft.com/office/drawing/2014/main" val="3368431938"/>
                    </a:ext>
                  </a:extLst>
                </a:gridCol>
                <a:gridCol w="6999487">
                  <a:extLst>
                    <a:ext uri="{9D8B030D-6E8A-4147-A177-3AD203B41FA5}">
                      <a16:colId xmlns:a16="http://schemas.microsoft.com/office/drawing/2014/main" val="4077890762"/>
                    </a:ext>
                  </a:extLst>
                </a:gridCol>
              </a:tblGrid>
              <a:tr h="423545">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1648675708"/>
                  </a:ext>
                </a:extLst>
              </a:tr>
              <a:tr h="423545">
                <a:tc>
                  <a:txBody>
                    <a:bodyPr/>
                    <a:lstStyle/>
                    <a:p>
                      <a:r>
                        <a:rPr lang="en-US" sz="1600"/>
                        <a:t>_UUID</a:t>
                      </a:r>
                    </a:p>
                  </a:txBody>
                  <a:tcPr/>
                </a:tc>
                <a:tc>
                  <a:txBody>
                    <a:bodyPr/>
                    <a:lstStyle/>
                    <a:p>
                      <a:r>
                        <a:rPr lang="en-US" sz="1600"/>
                        <a:t>Unique identifier.</a:t>
                      </a:r>
                    </a:p>
                  </a:txBody>
                  <a:tcPr/>
                </a:tc>
                <a:extLst>
                  <a:ext uri="{0D108BD9-81ED-4DB2-BD59-A6C34878D82A}">
                    <a16:rowId xmlns:a16="http://schemas.microsoft.com/office/drawing/2014/main" val="1706313942"/>
                  </a:ext>
                </a:extLst>
              </a:tr>
              <a:tr h="423545">
                <a:tc>
                  <a:txBody>
                    <a:bodyPr/>
                    <a:lstStyle/>
                    <a:p>
                      <a:r>
                        <a:rPr lang="en-US" sz="1600"/>
                        <a:t>Description</a:t>
                      </a:r>
                    </a:p>
                  </a:txBody>
                  <a:tcPr/>
                </a:tc>
                <a:tc>
                  <a:txBody>
                    <a:bodyPr/>
                    <a:lstStyle/>
                    <a:p>
                      <a:r>
                        <a:rPr lang="en-US" sz="1600"/>
                        <a:t>Not Used.</a:t>
                      </a:r>
                    </a:p>
                  </a:txBody>
                  <a:tcPr/>
                </a:tc>
                <a:extLst>
                  <a:ext uri="{0D108BD9-81ED-4DB2-BD59-A6C34878D82A}">
                    <a16:rowId xmlns:a16="http://schemas.microsoft.com/office/drawing/2014/main" val="1650632055"/>
                  </a:ext>
                </a:extLst>
              </a:tr>
              <a:tr h="423545">
                <a:tc>
                  <a:txBody>
                    <a:bodyPr/>
                    <a:lstStyle/>
                    <a:p>
                      <a:r>
                        <a:rPr lang="en-US" sz="1600"/>
                        <a:t>Distributed_Router_MAC</a:t>
                      </a:r>
                      <a:endParaRPr lang="en-US" sz="1600" err="1"/>
                    </a:p>
                  </a:txBody>
                  <a:tcPr/>
                </a:tc>
                <a:tc>
                  <a:txBody>
                    <a:bodyPr/>
                    <a:lstStyle/>
                    <a:p>
                      <a:r>
                        <a:rPr lang="en-US" sz="1600"/>
                        <a:t>Correlates to the MAC address assigned to the DRhostVNic. Allocated from the macPools resources.</a:t>
                      </a:r>
                    </a:p>
                  </a:txBody>
                  <a:tcPr/>
                </a:tc>
                <a:extLst>
                  <a:ext uri="{0D108BD9-81ED-4DB2-BD59-A6C34878D82A}">
                    <a16:rowId xmlns:a16="http://schemas.microsoft.com/office/drawing/2014/main" val="4257874874"/>
                  </a:ext>
                </a:extLst>
              </a:tr>
              <a:tr h="423545">
                <a:tc>
                  <a:txBody>
                    <a:bodyPr/>
                    <a:lstStyle/>
                    <a:p>
                      <a:r>
                        <a:rPr lang="en-US" sz="1600"/>
                        <a:t>Management_Ips</a:t>
                      </a:r>
                      <a:endParaRPr lang="en-US" sz="1600" err="1"/>
                    </a:p>
                  </a:txBody>
                  <a:tcPr/>
                </a:tc>
                <a:tc>
                  <a:txBody>
                    <a:bodyPr/>
                    <a:lstStyle/>
                    <a:p>
                      <a:r>
                        <a:rPr lang="en-US" sz="1600"/>
                        <a:t>Not Used.</a:t>
                      </a:r>
                    </a:p>
                  </a:txBody>
                  <a:tcPr/>
                </a:tc>
                <a:extLst>
                  <a:ext uri="{0D108BD9-81ED-4DB2-BD59-A6C34878D82A}">
                    <a16:rowId xmlns:a16="http://schemas.microsoft.com/office/drawing/2014/main" val="3916133400"/>
                  </a:ext>
                </a:extLst>
              </a:tr>
              <a:tr h="423545">
                <a:tc>
                  <a:txBody>
                    <a:bodyPr/>
                    <a:lstStyle/>
                    <a:p>
                      <a:r>
                        <a:rPr lang="en-US" sz="1600"/>
                        <a:t>Name</a:t>
                      </a:r>
                    </a:p>
                  </a:txBody>
                  <a:tcPr/>
                </a:tc>
                <a:tc>
                  <a:txBody>
                    <a:bodyPr/>
                    <a:lstStyle/>
                    <a:p>
                      <a:r>
                        <a:rPr lang="en-US" sz="1600"/>
                        <a:t>Will be a join of the Server HostID (InstanceID) and VMSwitch ID.</a:t>
                      </a:r>
                    </a:p>
                  </a:txBody>
                  <a:tcPr/>
                </a:tc>
                <a:extLst>
                  <a:ext uri="{0D108BD9-81ED-4DB2-BD59-A6C34878D82A}">
                    <a16:rowId xmlns:a16="http://schemas.microsoft.com/office/drawing/2014/main" val="2249527295"/>
                  </a:ext>
                </a:extLst>
              </a:tr>
              <a:tr h="423545">
                <a:tc>
                  <a:txBody>
                    <a:bodyPr/>
                    <a:lstStyle/>
                    <a:p>
                      <a:r>
                        <a:rPr lang="en-US" sz="1600"/>
                        <a:t>Other_Config</a:t>
                      </a:r>
                      <a:endParaRPr lang="en-US" sz="1600" err="1"/>
                    </a:p>
                  </a:txBody>
                  <a:tcPr/>
                </a:tc>
                <a:tc>
                  <a:txBody>
                    <a:bodyPr/>
                    <a:lstStyle/>
                    <a:p>
                      <a:r>
                        <a:rPr lang="en-US" sz="1600"/>
                        <a:t>Not Used.</a:t>
                      </a:r>
                    </a:p>
                  </a:txBody>
                  <a:tcPr/>
                </a:tc>
                <a:extLst>
                  <a:ext uri="{0D108BD9-81ED-4DB2-BD59-A6C34878D82A}">
                    <a16:rowId xmlns:a16="http://schemas.microsoft.com/office/drawing/2014/main" val="2119569051"/>
                  </a:ext>
                </a:extLst>
              </a:tr>
              <a:tr h="423545">
                <a:tc>
                  <a:txBody>
                    <a:bodyPr/>
                    <a:lstStyle/>
                    <a:p>
                      <a:r>
                        <a:rPr lang="en-US" sz="1600"/>
                        <a:t>Ports</a:t>
                      </a:r>
                    </a:p>
                  </a:txBody>
                  <a:tcPr/>
                </a:tc>
                <a:tc>
                  <a:txBody>
                    <a:bodyPr/>
                    <a:lstStyle/>
                    <a:p>
                      <a:r>
                        <a:rPr lang="en-US" sz="1600"/>
                        <a:t>Aggregate of the ports associated with the switch. IDs will map to the _UUID of the Physical_Port table.</a:t>
                      </a:r>
                    </a:p>
                  </a:txBody>
                  <a:tcPr/>
                </a:tc>
                <a:extLst>
                  <a:ext uri="{0D108BD9-81ED-4DB2-BD59-A6C34878D82A}">
                    <a16:rowId xmlns:a16="http://schemas.microsoft.com/office/drawing/2014/main" val="3782945454"/>
                  </a:ext>
                </a:extLst>
              </a:tr>
              <a:tr h="423545">
                <a:tc>
                  <a:txBody>
                    <a:bodyPr/>
                    <a:lstStyle/>
                    <a:p>
                      <a:r>
                        <a:rPr lang="en-US" sz="1600"/>
                        <a:t>Tunnel_IPs</a:t>
                      </a:r>
                      <a:endParaRPr lang="en-US" sz="1600" err="1"/>
                    </a:p>
                  </a:txBody>
                  <a:tcPr/>
                </a:tc>
                <a:tc>
                  <a:txBody>
                    <a:bodyPr/>
                    <a:lstStyle/>
                    <a:p>
                      <a:r>
                        <a:rPr lang="en-US" sz="1600"/>
                        <a:t>Not Used.</a:t>
                      </a:r>
                    </a:p>
                  </a:txBody>
                  <a:tcPr/>
                </a:tc>
                <a:extLst>
                  <a:ext uri="{0D108BD9-81ED-4DB2-BD59-A6C34878D82A}">
                    <a16:rowId xmlns:a16="http://schemas.microsoft.com/office/drawing/2014/main" val="1605291934"/>
                  </a:ext>
                </a:extLst>
              </a:tr>
            </a:tbl>
          </a:graphicData>
        </a:graphic>
      </p:graphicFrame>
    </p:spTree>
    <p:extLst>
      <p:ext uri="{BB962C8B-B14F-4D97-AF65-F5344CB8AC3E}">
        <p14:creationId xmlns:p14="http://schemas.microsoft.com/office/powerpoint/2010/main" val="1582181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Ucast_Macs_Remote</a:t>
            </a:r>
            <a:r>
              <a:rPr lang="en-US"/>
              <a:t> table</a:t>
            </a:r>
          </a:p>
        </p:txBody>
      </p:sp>
      <p:sp>
        <p:nvSpPr>
          <p:cNvPr id="4" name="Text Placeholder 3"/>
          <p:cNvSpPr>
            <a:spLocks noGrp="1"/>
          </p:cNvSpPr>
          <p:nvPr>
            <p:ph idx="1"/>
          </p:nvPr>
        </p:nvSpPr>
        <p:spPr>
          <a:xfrm>
            <a:off x="588263" y="1564598"/>
            <a:ext cx="9810604" cy="1310768"/>
          </a:xfrm>
        </p:spPr>
        <p:txBody>
          <a:bodyPr>
            <a:normAutofit fontScale="92500"/>
          </a:bodyPr>
          <a:lstStyle/>
          <a:p>
            <a:r>
              <a:rPr lang="en-US"/>
              <a:t>Populated by </a:t>
            </a:r>
            <a:r>
              <a:rPr lang="en-US" err="1"/>
              <a:t>vSwitchService</a:t>
            </a:r>
            <a:r>
              <a:rPr lang="en-US"/>
              <a:t> of Network Controller</a:t>
            </a:r>
          </a:p>
          <a:p>
            <a:r>
              <a:rPr lang="en-US" err="1"/>
              <a:t>NCHostAgent</a:t>
            </a:r>
            <a:r>
              <a:rPr lang="en-US"/>
              <a:t> looks up information in this table using the MAC address and builds the policies to be pushed to the port</a:t>
            </a:r>
          </a:p>
        </p:txBody>
      </p:sp>
      <p:sp>
        <p:nvSpPr>
          <p:cNvPr id="3" name="TextBox 2">
            <a:extLst>
              <a:ext uri="{FF2B5EF4-FFF2-40B4-BE49-F238E27FC236}">
                <a16:creationId xmlns:a16="http://schemas.microsoft.com/office/drawing/2014/main" id="{6B47934B-A8E1-2B77-62E0-B9F4F84143FC}"/>
              </a:ext>
            </a:extLst>
          </p:cNvPr>
          <p:cNvSpPr txBox="1"/>
          <p:nvPr/>
        </p:nvSpPr>
        <p:spPr>
          <a:xfrm>
            <a:off x="5809129" y="2974489"/>
            <a:ext cx="914400" cy="9144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AF6710A0-C4A0-9242-A370-64C0D6052226}"/>
              </a:ext>
            </a:extLst>
          </p:cNvPr>
          <p:cNvSpPr txBox="1"/>
          <p:nvPr/>
        </p:nvSpPr>
        <p:spPr>
          <a:xfrm>
            <a:off x="6831106" y="4754880"/>
            <a:ext cx="184731" cy="369332"/>
          </a:xfrm>
          <a:prstGeom prst="rect">
            <a:avLst/>
          </a:prstGeom>
          <a:noFill/>
        </p:spPr>
        <p:txBody>
          <a:bodyPr wrap="none" rtlCol="0">
            <a:spAutoFit/>
          </a:bodyPr>
          <a:lstStyle/>
          <a:p>
            <a:endParaRPr lang="en-US"/>
          </a:p>
        </p:txBody>
      </p:sp>
      <p:graphicFrame>
        <p:nvGraphicFramePr>
          <p:cNvPr id="9" name="Table 9">
            <a:extLst>
              <a:ext uri="{FF2B5EF4-FFF2-40B4-BE49-F238E27FC236}">
                <a16:creationId xmlns:a16="http://schemas.microsoft.com/office/drawing/2014/main" id="{7C34A1BA-DBE3-6121-F337-0CA760659BC1}"/>
              </a:ext>
            </a:extLst>
          </p:cNvPr>
          <p:cNvGraphicFramePr>
            <a:graphicFrameLocks noGrp="1"/>
          </p:cNvGraphicFramePr>
          <p:nvPr>
            <p:extLst>
              <p:ext uri="{D42A27DB-BD31-4B8C-83A1-F6EECF244321}">
                <p14:modId xmlns:p14="http://schemas.microsoft.com/office/powerpoint/2010/main" val="3662776275"/>
              </p:ext>
            </p:extLst>
          </p:nvPr>
        </p:nvGraphicFramePr>
        <p:xfrm>
          <a:off x="803587" y="3155483"/>
          <a:ext cx="9810604" cy="3303369"/>
        </p:xfrm>
        <a:graphic>
          <a:graphicData uri="http://schemas.openxmlformats.org/drawingml/2006/table">
            <a:tbl>
              <a:tblPr firstRow="1" bandRow="1">
                <a:tableStyleId>{5C22544A-7EE6-4342-B048-85BDC9FD1C3A}</a:tableStyleId>
              </a:tblPr>
              <a:tblGrid>
                <a:gridCol w="2423842">
                  <a:extLst>
                    <a:ext uri="{9D8B030D-6E8A-4147-A177-3AD203B41FA5}">
                      <a16:colId xmlns:a16="http://schemas.microsoft.com/office/drawing/2014/main" val="3470346486"/>
                    </a:ext>
                  </a:extLst>
                </a:gridCol>
                <a:gridCol w="7386762">
                  <a:extLst>
                    <a:ext uri="{9D8B030D-6E8A-4147-A177-3AD203B41FA5}">
                      <a16:colId xmlns:a16="http://schemas.microsoft.com/office/drawing/2014/main" val="1999782485"/>
                    </a:ext>
                  </a:extLst>
                </a:gridCol>
              </a:tblGrid>
              <a:tr h="556641">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168873927"/>
                  </a:ext>
                </a:extLst>
              </a:tr>
              <a:tr h="549345">
                <a:tc>
                  <a:txBody>
                    <a:bodyPr/>
                    <a:lstStyle/>
                    <a:p>
                      <a:pPr algn="l"/>
                      <a:r>
                        <a:rPr lang="en-US" sz="1400"/>
                        <a:t>MAC</a:t>
                      </a:r>
                    </a:p>
                  </a:txBody>
                  <a:tcPr marL="0" marR="0" marT="0" marB="0" anchor="ctr"/>
                </a:tc>
                <a:tc>
                  <a:txBody>
                    <a:bodyPr/>
                    <a:lstStyle/>
                    <a:p>
                      <a:pPr algn="l"/>
                      <a:r>
                        <a:rPr lang="en-US" sz="1400"/>
                        <a:t>mac address of the port. </a:t>
                      </a:r>
                      <a:r>
                        <a:rPr lang="en-US" sz="1400" err="1"/>
                        <a:t>HostAgent</a:t>
                      </a:r>
                      <a:r>
                        <a:rPr lang="en-US" sz="1400"/>
                        <a:t> looks up this table using the MAC address and matches with the ports in </a:t>
                      </a:r>
                      <a:r>
                        <a:rPr lang="en-US" sz="1400" err="1"/>
                        <a:t>Physical_Port_table</a:t>
                      </a:r>
                      <a:endParaRPr lang="en-US" sz="1400"/>
                    </a:p>
                  </a:txBody>
                  <a:tcPr marL="0" marR="0" marT="0" marB="0" anchor="ctr"/>
                </a:tc>
                <a:extLst>
                  <a:ext uri="{0D108BD9-81ED-4DB2-BD59-A6C34878D82A}">
                    <a16:rowId xmlns:a16="http://schemas.microsoft.com/office/drawing/2014/main" val="3662205039"/>
                  </a:ext>
                </a:extLst>
              </a:tr>
              <a:tr h="274673">
                <a:tc>
                  <a:txBody>
                    <a:bodyPr/>
                    <a:lstStyle/>
                    <a:p>
                      <a:pPr algn="l"/>
                      <a:r>
                        <a:rPr lang="en-US" sz="1400" err="1"/>
                        <a:t>IPAddr</a:t>
                      </a:r>
                      <a:endParaRPr lang="en-US" sz="1400"/>
                    </a:p>
                  </a:txBody>
                  <a:tcPr marL="0" marR="0" marT="0" marB="0" anchor="ctr"/>
                </a:tc>
                <a:tc>
                  <a:txBody>
                    <a:bodyPr/>
                    <a:lstStyle/>
                    <a:p>
                      <a:pPr algn="l"/>
                      <a:r>
                        <a:rPr lang="en-US" sz="1400"/>
                        <a:t>CA IP address to plumb</a:t>
                      </a:r>
                    </a:p>
                  </a:txBody>
                  <a:tcPr marL="0" marR="0" marT="0" marB="0" anchor="ctr"/>
                </a:tc>
                <a:extLst>
                  <a:ext uri="{0D108BD9-81ED-4DB2-BD59-A6C34878D82A}">
                    <a16:rowId xmlns:a16="http://schemas.microsoft.com/office/drawing/2014/main" val="3076577979"/>
                  </a:ext>
                </a:extLst>
              </a:tr>
              <a:tr h="274673">
                <a:tc>
                  <a:txBody>
                    <a:bodyPr/>
                    <a:lstStyle/>
                    <a:p>
                      <a:pPr algn="l"/>
                      <a:r>
                        <a:rPr lang="en-US" sz="1400"/>
                        <a:t>Locator</a:t>
                      </a:r>
                    </a:p>
                  </a:txBody>
                  <a:tcPr marL="0" marR="0" marT="0" marB="0" anchor="ctr"/>
                </a:tc>
                <a:tc>
                  <a:txBody>
                    <a:bodyPr/>
                    <a:lstStyle/>
                    <a:p>
                      <a:pPr algn="l"/>
                      <a:r>
                        <a:rPr lang="en-US" sz="1400"/>
                        <a:t>PA corresponding to the CA, points the </a:t>
                      </a:r>
                      <a:r>
                        <a:rPr lang="en-US" sz="1400" err="1"/>
                        <a:t>Physical_Locator</a:t>
                      </a:r>
                      <a:r>
                        <a:rPr lang="en-US" sz="1400"/>
                        <a:t> table.</a:t>
                      </a:r>
                    </a:p>
                  </a:txBody>
                  <a:tcPr marL="0" marR="0" marT="0" marB="0" anchor="ctr"/>
                </a:tc>
                <a:extLst>
                  <a:ext uri="{0D108BD9-81ED-4DB2-BD59-A6C34878D82A}">
                    <a16:rowId xmlns:a16="http://schemas.microsoft.com/office/drawing/2014/main" val="1557312972"/>
                  </a:ext>
                </a:extLst>
              </a:tr>
              <a:tr h="274673">
                <a:tc>
                  <a:txBody>
                    <a:bodyPr/>
                    <a:lstStyle/>
                    <a:p>
                      <a:pPr algn="l"/>
                      <a:r>
                        <a:rPr lang="en-US" sz="1400" err="1"/>
                        <a:t>Logical_Switch</a:t>
                      </a:r>
                      <a:endParaRPr lang="en-US" sz="1400"/>
                    </a:p>
                  </a:txBody>
                  <a:tcPr marL="0" marR="0" marT="0" marB="0" anchor="ctr"/>
                </a:tc>
                <a:tc>
                  <a:txBody>
                    <a:bodyPr/>
                    <a:lstStyle/>
                    <a:p>
                      <a:pPr algn="l"/>
                      <a:r>
                        <a:rPr lang="en-US" sz="1400"/>
                        <a:t>Points to the </a:t>
                      </a:r>
                      <a:r>
                        <a:rPr lang="en-US" sz="1400" err="1"/>
                        <a:t>Logical_Switch</a:t>
                      </a:r>
                      <a:r>
                        <a:rPr lang="en-US" sz="1400"/>
                        <a:t> table.</a:t>
                      </a:r>
                    </a:p>
                  </a:txBody>
                  <a:tcPr marL="0" marR="0" marT="0" marB="0" anchor="ctr"/>
                </a:tc>
                <a:extLst>
                  <a:ext uri="{0D108BD9-81ED-4DB2-BD59-A6C34878D82A}">
                    <a16:rowId xmlns:a16="http://schemas.microsoft.com/office/drawing/2014/main" val="2339421151"/>
                  </a:ext>
                </a:extLst>
              </a:tr>
              <a:tr h="1373364">
                <a:tc>
                  <a:txBody>
                    <a:bodyPr/>
                    <a:lstStyle/>
                    <a:p>
                      <a:pPr algn="l"/>
                      <a:r>
                        <a:rPr lang="en-US" sz="1400" err="1"/>
                        <a:t>Mapping_Type</a:t>
                      </a:r>
                      <a:endParaRPr lang="en-US" sz="1400"/>
                    </a:p>
                  </a:txBody>
                  <a:tcPr marL="0" marR="0" marT="0" marB="0" anchor="ctr"/>
                </a:tc>
                <a:tc>
                  <a:txBody>
                    <a:bodyPr/>
                    <a:lstStyle/>
                    <a:p>
                      <a:pPr algn="l"/>
                      <a:r>
                        <a:rPr lang="en-US" sz="1400"/>
                        <a:t>type of mapping can be default, </a:t>
                      </a:r>
                      <a:r>
                        <a:rPr lang="en-US" sz="1400" err="1"/>
                        <a:t>load_balanced</a:t>
                      </a:r>
                      <a:r>
                        <a:rPr lang="en-US" sz="1400"/>
                        <a:t>, </a:t>
                      </a:r>
                      <a:r>
                        <a:rPr lang="en-US" sz="1400" err="1"/>
                        <a:t>learning_disabled</a:t>
                      </a:r>
                      <a:endParaRPr lang="en-US" sz="1400"/>
                    </a:p>
                    <a:p>
                      <a:pPr marL="285750" indent="-285750" algn="l">
                        <a:buFont typeface="Arial" panose="020B0604020202020204" pitchFamily="34" charset="0"/>
                        <a:buChar char="•"/>
                      </a:pPr>
                      <a:r>
                        <a:rPr lang="en-US" sz="1400"/>
                        <a:t>Default: default mapping</a:t>
                      </a:r>
                    </a:p>
                    <a:p>
                      <a:pPr marL="285750" indent="-285750" algn="l">
                        <a:buFont typeface="Arial" panose="020B0604020202020204" pitchFamily="34" charset="0"/>
                        <a:buChar char="•"/>
                      </a:pPr>
                      <a:r>
                        <a:rPr lang="en-US" sz="1400" err="1"/>
                        <a:t>Load_Balanced</a:t>
                      </a:r>
                      <a:r>
                        <a:rPr lang="en-US" sz="1400"/>
                        <a:t>: Specifies load balanced mapping. This implies that the mapping is part of a load balancer. </a:t>
                      </a:r>
                      <a:r>
                        <a:rPr lang="en-US" sz="1400" err="1"/>
                        <a:t>HostAgent</a:t>
                      </a:r>
                      <a:r>
                        <a:rPr lang="en-US" sz="1400"/>
                        <a:t> configures transpose rules</a:t>
                      </a:r>
                    </a:p>
                    <a:p>
                      <a:pPr marL="285750" indent="-285750" algn="l">
                        <a:buFont typeface="Arial" panose="020B0604020202020204" pitchFamily="34" charset="0"/>
                        <a:buChar char="•"/>
                      </a:pPr>
                      <a:r>
                        <a:rPr lang="en-US" sz="1400" err="1"/>
                        <a:t>Learning_Disabled</a:t>
                      </a:r>
                      <a:r>
                        <a:rPr lang="en-US" sz="1400"/>
                        <a:t>: A special mapping used for the CA VIP of the internal load balancer(ILB)</a:t>
                      </a:r>
                    </a:p>
                  </a:txBody>
                  <a:tcPr marL="0" marR="0" marT="0" marB="0" anchor="ctr"/>
                </a:tc>
                <a:extLst>
                  <a:ext uri="{0D108BD9-81ED-4DB2-BD59-A6C34878D82A}">
                    <a16:rowId xmlns:a16="http://schemas.microsoft.com/office/drawing/2014/main" val="3739392185"/>
                  </a:ext>
                </a:extLst>
              </a:tr>
            </a:tbl>
          </a:graphicData>
        </a:graphic>
      </p:graphicFrame>
    </p:spTree>
    <p:extLst>
      <p:ext uri="{BB962C8B-B14F-4D97-AF65-F5344CB8AC3E}">
        <p14:creationId xmlns:p14="http://schemas.microsoft.com/office/powerpoint/2010/main" val="611884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Physical_Locator</a:t>
            </a:r>
            <a:r>
              <a:rPr lang="en-US"/>
              <a:t> table</a:t>
            </a:r>
          </a:p>
        </p:txBody>
      </p:sp>
      <p:sp>
        <p:nvSpPr>
          <p:cNvPr id="4" name="Text Placeholder 3"/>
          <p:cNvSpPr>
            <a:spLocks noGrp="1"/>
          </p:cNvSpPr>
          <p:nvPr>
            <p:ph idx="1"/>
          </p:nvPr>
        </p:nvSpPr>
        <p:spPr>
          <a:xfrm>
            <a:off x="584200" y="1435503"/>
            <a:ext cx="11018520" cy="1255728"/>
          </a:xfrm>
        </p:spPr>
        <p:txBody>
          <a:bodyPr/>
          <a:lstStyle/>
          <a:p>
            <a:r>
              <a:rPr lang="en-US" sz="2400"/>
              <a:t>Populated by </a:t>
            </a:r>
            <a:r>
              <a:rPr lang="en-US" sz="2400" err="1"/>
              <a:t>vSwitchService</a:t>
            </a:r>
            <a:r>
              <a:rPr lang="en-US" sz="2400"/>
              <a:t> within Network Controller</a:t>
            </a:r>
          </a:p>
          <a:p>
            <a:r>
              <a:rPr lang="en-US" sz="2400"/>
              <a:t>Contains a list of Provider Address (PA) to be used for Customer Address (CA)</a:t>
            </a:r>
          </a:p>
          <a:p>
            <a:r>
              <a:rPr lang="en-US" sz="2400"/>
              <a:t>Refers to the locator column within </a:t>
            </a:r>
            <a:r>
              <a:rPr lang="en-US" sz="2400" err="1"/>
              <a:t>Ucast_Macs_Remote</a:t>
            </a:r>
            <a:r>
              <a:rPr lang="en-US" sz="2400"/>
              <a:t> table</a:t>
            </a:r>
          </a:p>
        </p:txBody>
      </p:sp>
      <p:graphicFrame>
        <p:nvGraphicFramePr>
          <p:cNvPr id="3" name="Table 4">
            <a:extLst>
              <a:ext uri="{FF2B5EF4-FFF2-40B4-BE49-F238E27FC236}">
                <a16:creationId xmlns:a16="http://schemas.microsoft.com/office/drawing/2014/main" id="{99532C01-7C02-79F3-118D-FAAAD35701E2}"/>
              </a:ext>
            </a:extLst>
          </p:cNvPr>
          <p:cNvGraphicFramePr>
            <a:graphicFrameLocks noGrp="1"/>
          </p:cNvGraphicFramePr>
          <p:nvPr>
            <p:extLst>
              <p:ext uri="{D42A27DB-BD31-4B8C-83A1-F6EECF244321}">
                <p14:modId xmlns:p14="http://schemas.microsoft.com/office/powerpoint/2010/main" val="499188833"/>
              </p:ext>
            </p:extLst>
          </p:nvPr>
        </p:nvGraphicFramePr>
        <p:xfrm>
          <a:off x="761767" y="3115536"/>
          <a:ext cx="9810604" cy="2930780"/>
        </p:xfrm>
        <a:graphic>
          <a:graphicData uri="http://schemas.openxmlformats.org/drawingml/2006/table">
            <a:tbl>
              <a:tblPr firstRow="1" bandRow="1">
                <a:tableStyleId>{5C22544A-7EE6-4342-B048-85BDC9FD1C3A}</a:tableStyleId>
              </a:tblPr>
              <a:tblGrid>
                <a:gridCol w="2391568">
                  <a:extLst>
                    <a:ext uri="{9D8B030D-6E8A-4147-A177-3AD203B41FA5}">
                      <a16:colId xmlns:a16="http://schemas.microsoft.com/office/drawing/2014/main" val="2641549258"/>
                    </a:ext>
                  </a:extLst>
                </a:gridCol>
                <a:gridCol w="7419036">
                  <a:extLst>
                    <a:ext uri="{9D8B030D-6E8A-4147-A177-3AD203B41FA5}">
                      <a16:colId xmlns:a16="http://schemas.microsoft.com/office/drawing/2014/main" val="823529561"/>
                    </a:ext>
                  </a:extLst>
                </a:gridCol>
              </a:tblGrid>
              <a:tr h="470332">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253341165"/>
                  </a:ext>
                </a:extLst>
              </a:tr>
              <a:tr h="470332">
                <a:tc>
                  <a:txBody>
                    <a:bodyPr/>
                    <a:lstStyle/>
                    <a:p>
                      <a:r>
                        <a:rPr lang="en-US" sz="1600"/>
                        <a:t>_UUID</a:t>
                      </a:r>
                    </a:p>
                  </a:txBody>
                  <a:tcPr/>
                </a:tc>
                <a:tc>
                  <a:txBody>
                    <a:bodyPr/>
                    <a:lstStyle/>
                    <a:p>
                      <a:r>
                        <a:rPr lang="en-US" sz="1600"/>
                        <a:t>Unique Identifier</a:t>
                      </a:r>
                    </a:p>
                  </a:txBody>
                  <a:tcPr/>
                </a:tc>
                <a:extLst>
                  <a:ext uri="{0D108BD9-81ED-4DB2-BD59-A6C34878D82A}">
                    <a16:rowId xmlns:a16="http://schemas.microsoft.com/office/drawing/2014/main" val="2083646773"/>
                  </a:ext>
                </a:extLst>
              </a:tr>
              <a:tr h="470332">
                <a:tc>
                  <a:txBody>
                    <a:bodyPr/>
                    <a:lstStyle/>
                    <a:p>
                      <a:r>
                        <a:rPr lang="en-US" sz="1600"/>
                        <a:t>BFD</a:t>
                      </a:r>
                    </a:p>
                  </a:txBody>
                  <a:tcPr/>
                </a:tc>
                <a:tc>
                  <a:txBody>
                    <a:bodyPr/>
                    <a:lstStyle/>
                    <a:p>
                      <a:r>
                        <a:rPr lang="en-US" sz="1600"/>
                        <a:t>Not Used</a:t>
                      </a:r>
                    </a:p>
                  </a:txBody>
                  <a:tcPr/>
                </a:tc>
                <a:extLst>
                  <a:ext uri="{0D108BD9-81ED-4DB2-BD59-A6C34878D82A}">
                    <a16:rowId xmlns:a16="http://schemas.microsoft.com/office/drawing/2014/main" val="2262135020"/>
                  </a:ext>
                </a:extLst>
              </a:tr>
              <a:tr h="470332">
                <a:tc>
                  <a:txBody>
                    <a:bodyPr/>
                    <a:lstStyle/>
                    <a:p>
                      <a:r>
                        <a:rPr lang="en-US" sz="1600" err="1"/>
                        <a:t>BFD_Status</a:t>
                      </a:r>
                      <a:endParaRPr lang="en-US" sz="1600"/>
                    </a:p>
                  </a:txBody>
                  <a:tcPr/>
                </a:tc>
                <a:tc>
                  <a:txBody>
                    <a:bodyPr/>
                    <a:lstStyle/>
                    <a:p>
                      <a:pPr lvl="0">
                        <a:buNone/>
                      </a:pPr>
                      <a:r>
                        <a:rPr lang="en-US" sz="1600" b="0" i="0" u="none" strike="noStrike" noProof="0">
                          <a:solidFill>
                            <a:srgbClr val="000000"/>
                          </a:solidFill>
                          <a:latin typeface="Bembo_MSFontService"/>
                        </a:rPr>
                        <a:t>Not Used</a:t>
                      </a:r>
                      <a:endParaRPr lang="en-US"/>
                    </a:p>
                  </a:txBody>
                  <a:tcPr/>
                </a:tc>
                <a:extLst>
                  <a:ext uri="{0D108BD9-81ED-4DB2-BD59-A6C34878D82A}">
                    <a16:rowId xmlns:a16="http://schemas.microsoft.com/office/drawing/2014/main" val="461783647"/>
                  </a:ext>
                </a:extLst>
              </a:tr>
              <a:tr h="470332">
                <a:tc>
                  <a:txBody>
                    <a:bodyPr/>
                    <a:lstStyle/>
                    <a:p>
                      <a:r>
                        <a:rPr lang="en-US" sz="1600"/>
                        <a:t>DST_IP</a:t>
                      </a:r>
                    </a:p>
                  </a:txBody>
                  <a:tcPr/>
                </a:tc>
                <a:tc>
                  <a:txBody>
                    <a:bodyPr/>
                    <a:lstStyle/>
                    <a:p>
                      <a:r>
                        <a:rPr lang="en-US" sz="1600"/>
                        <a:t>Provider Address</a:t>
                      </a:r>
                    </a:p>
                  </a:txBody>
                  <a:tcPr/>
                </a:tc>
                <a:extLst>
                  <a:ext uri="{0D108BD9-81ED-4DB2-BD59-A6C34878D82A}">
                    <a16:rowId xmlns:a16="http://schemas.microsoft.com/office/drawing/2014/main" val="562984713"/>
                  </a:ext>
                </a:extLst>
              </a:tr>
              <a:tr h="470332">
                <a:tc>
                  <a:txBody>
                    <a:bodyPr/>
                    <a:lstStyle/>
                    <a:p>
                      <a:r>
                        <a:rPr lang="en-US" sz="1600" err="1"/>
                        <a:t>Encapsulation_Type</a:t>
                      </a:r>
                      <a:endParaRPr lang="en-US" sz="1600"/>
                    </a:p>
                  </a:txBody>
                  <a:tcPr/>
                </a:tc>
                <a:tc>
                  <a:txBody>
                    <a:bodyPr/>
                    <a:lstStyle/>
                    <a:p>
                      <a:r>
                        <a:rPr lang="en-US" sz="1600"/>
                        <a:t>Outer encapsulation of packet used for VFP processing.  VXLAN or NVGRE over IPv4/IPv6</a:t>
                      </a:r>
                    </a:p>
                  </a:txBody>
                  <a:tcPr/>
                </a:tc>
                <a:extLst>
                  <a:ext uri="{0D108BD9-81ED-4DB2-BD59-A6C34878D82A}">
                    <a16:rowId xmlns:a16="http://schemas.microsoft.com/office/drawing/2014/main" val="483353955"/>
                  </a:ext>
                </a:extLst>
              </a:tr>
            </a:tbl>
          </a:graphicData>
        </a:graphic>
      </p:graphicFrame>
    </p:spTree>
    <p:extLst>
      <p:ext uri="{BB962C8B-B14F-4D97-AF65-F5344CB8AC3E}">
        <p14:creationId xmlns:p14="http://schemas.microsoft.com/office/powerpoint/2010/main" val="135146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Logical_Router</a:t>
            </a:r>
            <a:r>
              <a:rPr lang="en-US"/>
              <a:t> table</a:t>
            </a:r>
          </a:p>
        </p:txBody>
      </p:sp>
      <p:sp>
        <p:nvSpPr>
          <p:cNvPr id="4" name="Text Placeholder 3"/>
          <p:cNvSpPr>
            <a:spLocks noGrp="1"/>
          </p:cNvSpPr>
          <p:nvPr>
            <p:ph idx="1"/>
          </p:nvPr>
        </p:nvSpPr>
        <p:spPr>
          <a:xfrm>
            <a:off x="588263" y="1319542"/>
            <a:ext cx="9810604" cy="1625060"/>
          </a:xfrm>
        </p:spPr>
        <p:txBody>
          <a:bodyPr/>
          <a:lstStyle/>
          <a:p>
            <a:r>
              <a:rPr lang="en-US" sz="2400"/>
              <a:t>This table translates to the Virtual Network Routing Domain ID (RDID)</a:t>
            </a:r>
          </a:p>
          <a:p>
            <a:r>
              <a:rPr lang="en-US" sz="2400"/>
              <a:t>There will be an entry for each Virtual Network within this table</a:t>
            </a:r>
          </a:p>
          <a:p>
            <a:r>
              <a:rPr lang="en-US" sz="2400"/>
              <a:t>A compartment is created for each entry in this table within the </a:t>
            </a:r>
            <a:r>
              <a:rPr lang="en-US" sz="2400" err="1"/>
              <a:t>PAHostvNIC</a:t>
            </a:r>
            <a:r>
              <a:rPr lang="en-US" sz="2400"/>
              <a:t> adapter</a:t>
            </a:r>
          </a:p>
        </p:txBody>
      </p:sp>
      <p:graphicFrame>
        <p:nvGraphicFramePr>
          <p:cNvPr id="3" name="Table 4">
            <a:extLst>
              <a:ext uri="{FF2B5EF4-FFF2-40B4-BE49-F238E27FC236}">
                <a16:creationId xmlns:a16="http://schemas.microsoft.com/office/drawing/2014/main" id="{8014C67F-F65E-36C3-84F1-D3B08986BFA2}"/>
              </a:ext>
            </a:extLst>
          </p:cNvPr>
          <p:cNvGraphicFramePr>
            <a:graphicFrameLocks noGrp="1"/>
          </p:cNvGraphicFramePr>
          <p:nvPr>
            <p:extLst>
              <p:ext uri="{D42A27DB-BD31-4B8C-83A1-F6EECF244321}">
                <p14:modId xmlns:p14="http://schemas.microsoft.com/office/powerpoint/2010/main" val="823502557"/>
              </p:ext>
            </p:extLst>
          </p:nvPr>
        </p:nvGraphicFramePr>
        <p:xfrm>
          <a:off x="763331" y="3252946"/>
          <a:ext cx="9810604" cy="2895600"/>
        </p:xfrm>
        <a:graphic>
          <a:graphicData uri="http://schemas.openxmlformats.org/drawingml/2006/table">
            <a:tbl>
              <a:tblPr firstRow="1" bandRow="1">
                <a:tableStyleId>{5C22544A-7EE6-4342-B048-85BDC9FD1C3A}</a:tableStyleId>
              </a:tblPr>
              <a:tblGrid>
                <a:gridCol w="1853687">
                  <a:extLst>
                    <a:ext uri="{9D8B030D-6E8A-4147-A177-3AD203B41FA5}">
                      <a16:colId xmlns:a16="http://schemas.microsoft.com/office/drawing/2014/main" val="2841874274"/>
                    </a:ext>
                  </a:extLst>
                </a:gridCol>
                <a:gridCol w="7956917">
                  <a:extLst>
                    <a:ext uri="{9D8B030D-6E8A-4147-A177-3AD203B41FA5}">
                      <a16:colId xmlns:a16="http://schemas.microsoft.com/office/drawing/2014/main" val="3571635671"/>
                    </a:ext>
                  </a:extLst>
                </a:gridCol>
              </a:tblGrid>
              <a:tr h="457200">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904154256"/>
                  </a:ext>
                </a:extLst>
              </a:tr>
              <a:tr h="457200">
                <a:tc>
                  <a:txBody>
                    <a:bodyPr/>
                    <a:lstStyle/>
                    <a:p>
                      <a:r>
                        <a:rPr lang="en-US" sz="1600"/>
                        <a:t>Name</a:t>
                      </a:r>
                    </a:p>
                  </a:txBody>
                  <a:tcPr anchor="ctr"/>
                </a:tc>
                <a:tc>
                  <a:txBody>
                    <a:bodyPr/>
                    <a:lstStyle/>
                    <a:p>
                      <a:r>
                        <a:rPr lang="en-US" sz="1600"/>
                        <a:t>Corresponds the instance id of the virtual network resource in </a:t>
                      </a:r>
                      <a:r>
                        <a:rPr lang="en-US" sz="1600" err="1"/>
                        <a:t>networkcontroller</a:t>
                      </a:r>
                      <a:r>
                        <a:rPr lang="en-US" sz="1600"/>
                        <a:t>. </a:t>
                      </a:r>
                      <a:r>
                        <a:rPr lang="en-US" sz="1600" err="1"/>
                        <a:t>HostAgent</a:t>
                      </a:r>
                      <a:r>
                        <a:rPr lang="en-US" sz="1600"/>
                        <a:t> will create a compartment corresponding to this and Get-</a:t>
                      </a:r>
                      <a:r>
                        <a:rPr lang="en-US" sz="1600" err="1"/>
                        <a:t>NetCompartment</a:t>
                      </a:r>
                      <a:r>
                        <a:rPr lang="en-US" sz="1600"/>
                        <a:t> will show a compartment with this </a:t>
                      </a:r>
                      <a:r>
                        <a:rPr lang="en-US" sz="1600" err="1"/>
                        <a:t>Guid</a:t>
                      </a:r>
                      <a:r>
                        <a:rPr lang="en-US" sz="1600"/>
                        <a:t>.</a:t>
                      </a:r>
                    </a:p>
                  </a:txBody>
                  <a:tcPr anchor="ctr"/>
                </a:tc>
                <a:extLst>
                  <a:ext uri="{0D108BD9-81ED-4DB2-BD59-A6C34878D82A}">
                    <a16:rowId xmlns:a16="http://schemas.microsoft.com/office/drawing/2014/main" val="597191538"/>
                  </a:ext>
                </a:extLst>
              </a:tr>
              <a:tr h="457200">
                <a:tc>
                  <a:txBody>
                    <a:bodyPr/>
                    <a:lstStyle/>
                    <a:p>
                      <a:r>
                        <a:rPr lang="en-US" sz="1600" err="1"/>
                        <a:t>Other_Configs</a:t>
                      </a:r>
                      <a:endParaRPr lang="en-US" sz="1600"/>
                    </a:p>
                  </a:txBody>
                  <a:tcPr anchor="ctr"/>
                </a:tc>
                <a:tc>
                  <a:txBody>
                    <a:bodyPr/>
                    <a:lstStyle/>
                    <a:p>
                      <a:r>
                        <a:rPr lang="en-US" sz="1600"/>
                        <a:t>Used to push metering, peering configuration etc.</a:t>
                      </a:r>
                    </a:p>
                  </a:txBody>
                  <a:tcPr anchor="ctr"/>
                </a:tc>
                <a:extLst>
                  <a:ext uri="{0D108BD9-81ED-4DB2-BD59-A6C34878D82A}">
                    <a16:rowId xmlns:a16="http://schemas.microsoft.com/office/drawing/2014/main" val="2029354554"/>
                  </a:ext>
                </a:extLst>
              </a:tr>
              <a:tr h="457200">
                <a:tc>
                  <a:txBody>
                    <a:bodyPr/>
                    <a:lstStyle/>
                    <a:p>
                      <a:r>
                        <a:rPr lang="en-US" sz="1600" err="1"/>
                        <a:t>Static_Routes</a:t>
                      </a:r>
                      <a:endParaRPr lang="en-US" sz="1600"/>
                    </a:p>
                  </a:txBody>
                  <a:tcPr anchor="ctr"/>
                </a:tc>
                <a:tc>
                  <a:txBody>
                    <a:bodyPr/>
                    <a:lstStyle/>
                    <a:p>
                      <a:r>
                        <a:rPr lang="en-US" sz="1600"/>
                        <a:t>Additional static routes pushed internally. For example: on-premises routes pushed by gateway.</a:t>
                      </a:r>
                    </a:p>
                  </a:txBody>
                  <a:tcPr anchor="ctr"/>
                </a:tc>
                <a:extLst>
                  <a:ext uri="{0D108BD9-81ED-4DB2-BD59-A6C34878D82A}">
                    <a16:rowId xmlns:a16="http://schemas.microsoft.com/office/drawing/2014/main" val="1806528222"/>
                  </a:ext>
                </a:extLst>
              </a:tr>
              <a:tr h="457200">
                <a:tc>
                  <a:txBody>
                    <a:bodyPr/>
                    <a:lstStyle/>
                    <a:p>
                      <a:r>
                        <a:rPr lang="en-US" sz="1600" err="1"/>
                        <a:t>Switching_Binding</a:t>
                      </a:r>
                      <a:endParaRPr lang="en-US" sz="1600"/>
                    </a:p>
                  </a:txBody>
                  <a:tcPr anchor="ctr"/>
                </a:tc>
                <a:tc>
                  <a:txBody>
                    <a:bodyPr/>
                    <a:lstStyle/>
                    <a:p>
                      <a:r>
                        <a:rPr lang="en-US" sz="1600"/>
                        <a:t>Has information about each subnet in the VNET. </a:t>
                      </a:r>
                      <a:r>
                        <a:rPr lang="en-US" sz="1600" err="1"/>
                        <a:t>Guid</a:t>
                      </a:r>
                      <a:r>
                        <a:rPr lang="en-US" sz="1600"/>
                        <a:t> here points the </a:t>
                      </a:r>
                      <a:r>
                        <a:rPr lang="en-US" sz="1600" err="1"/>
                        <a:t>Logical_Switch</a:t>
                      </a:r>
                      <a:r>
                        <a:rPr lang="en-US" sz="1600"/>
                        <a:t> table.</a:t>
                      </a:r>
                    </a:p>
                  </a:txBody>
                  <a:tcPr anchor="ctr"/>
                </a:tc>
                <a:extLst>
                  <a:ext uri="{0D108BD9-81ED-4DB2-BD59-A6C34878D82A}">
                    <a16:rowId xmlns:a16="http://schemas.microsoft.com/office/drawing/2014/main" val="4068036326"/>
                  </a:ext>
                </a:extLst>
              </a:tr>
            </a:tbl>
          </a:graphicData>
        </a:graphic>
      </p:graphicFrame>
    </p:spTree>
    <p:extLst>
      <p:ext uri="{BB962C8B-B14F-4D97-AF65-F5344CB8AC3E}">
        <p14:creationId xmlns:p14="http://schemas.microsoft.com/office/powerpoint/2010/main" val="4190197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Logical_Switch</a:t>
            </a:r>
            <a:r>
              <a:rPr lang="en-US"/>
              <a:t> table</a:t>
            </a:r>
          </a:p>
        </p:txBody>
      </p:sp>
      <p:sp>
        <p:nvSpPr>
          <p:cNvPr id="4" name="Text Placeholder 3"/>
          <p:cNvSpPr>
            <a:spLocks noGrp="1"/>
          </p:cNvSpPr>
          <p:nvPr>
            <p:ph idx="1"/>
          </p:nvPr>
        </p:nvSpPr>
        <p:spPr>
          <a:xfrm>
            <a:off x="636811" y="1509322"/>
            <a:ext cx="9810604" cy="812530"/>
          </a:xfrm>
        </p:spPr>
        <p:txBody>
          <a:bodyPr/>
          <a:lstStyle/>
          <a:p>
            <a:r>
              <a:rPr lang="en-US" sz="2400"/>
              <a:t>Contains the virtual subnets.</a:t>
            </a:r>
          </a:p>
          <a:p>
            <a:r>
              <a:rPr lang="en-US" sz="2400"/>
              <a:t>Each entry will correspond to a virtual subnet</a:t>
            </a:r>
          </a:p>
        </p:txBody>
      </p:sp>
      <p:graphicFrame>
        <p:nvGraphicFramePr>
          <p:cNvPr id="3" name="Table 4">
            <a:extLst>
              <a:ext uri="{FF2B5EF4-FFF2-40B4-BE49-F238E27FC236}">
                <a16:creationId xmlns:a16="http://schemas.microsoft.com/office/drawing/2014/main" id="{0C0E066A-CEC4-C372-84AF-F59A5051D5E4}"/>
              </a:ext>
            </a:extLst>
          </p:cNvPr>
          <p:cNvGraphicFramePr>
            <a:graphicFrameLocks noGrp="1"/>
          </p:cNvGraphicFramePr>
          <p:nvPr>
            <p:extLst>
              <p:ext uri="{D42A27DB-BD31-4B8C-83A1-F6EECF244321}">
                <p14:modId xmlns:p14="http://schemas.microsoft.com/office/powerpoint/2010/main" val="2496286702"/>
              </p:ext>
            </p:extLst>
          </p:nvPr>
        </p:nvGraphicFramePr>
        <p:xfrm>
          <a:off x="855346" y="2789321"/>
          <a:ext cx="9810604" cy="2377440"/>
        </p:xfrm>
        <a:graphic>
          <a:graphicData uri="http://schemas.openxmlformats.org/drawingml/2006/table">
            <a:tbl>
              <a:tblPr firstRow="1" bandRow="1">
                <a:tableStyleId>{5C22544A-7EE6-4342-B048-85BDC9FD1C3A}</a:tableStyleId>
              </a:tblPr>
              <a:tblGrid>
                <a:gridCol w="2283993">
                  <a:extLst>
                    <a:ext uri="{9D8B030D-6E8A-4147-A177-3AD203B41FA5}">
                      <a16:colId xmlns:a16="http://schemas.microsoft.com/office/drawing/2014/main" val="2192298328"/>
                    </a:ext>
                  </a:extLst>
                </a:gridCol>
                <a:gridCol w="7526611">
                  <a:extLst>
                    <a:ext uri="{9D8B030D-6E8A-4147-A177-3AD203B41FA5}">
                      <a16:colId xmlns:a16="http://schemas.microsoft.com/office/drawing/2014/main" val="1139655967"/>
                    </a:ext>
                  </a:extLst>
                </a:gridCol>
              </a:tblGrid>
              <a:tr h="0">
                <a:tc>
                  <a:txBody>
                    <a:bodyPr/>
                    <a:lstStyle/>
                    <a:p>
                      <a:r>
                        <a:rPr lang="en-US" sz="1800"/>
                        <a:t>Column</a:t>
                      </a:r>
                    </a:p>
                  </a:txBody>
                  <a:tcPr/>
                </a:tc>
                <a:tc>
                  <a:txBody>
                    <a:bodyPr/>
                    <a:lstStyle/>
                    <a:p>
                      <a:r>
                        <a:rPr lang="en-US" sz="1800"/>
                        <a:t>Description</a:t>
                      </a:r>
                    </a:p>
                  </a:txBody>
                  <a:tcPr/>
                </a:tc>
                <a:extLst>
                  <a:ext uri="{0D108BD9-81ED-4DB2-BD59-A6C34878D82A}">
                    <a16:rowId xmlns:a16="http://schemas.microsoft.com/office/drawing/2014/main" val="3551634549"/>
                  </a:ext>
                </a:extLst>
              </a:tr>
              <a:tr h="0">
                <a:tc>
                  <a:txBody>
                    <a:bodyPr/>
                    <a:lstStyle/>
                    <a:p>
                      <a:pPr algn="l"/>
                      <a:r>
                        <a:rPr lang="en-US" sz="1800"/>
                        <a:t>_UUID</a:t>
                      </a:r>
                    </a:p>
                  </a:txBody>
                  <a:tcPr anchor="ctr"/>
                </a:tc>
                <a:tc>
                  <a:txBody>
                    <a:bodyPr/>
                    <a:lstStyle/>
                    <a:p>
                      <a:pPr algn="l"/>
                      <a:r>
                        <a:rPr lang="en-US" sz="1800"/>
                        <a:t>Unique identifier, links to logical router table via </a:t>
                      </a:r>
                      <a:r>
                        <a:rPr lang="en-US" sz="1800" err="1"/>
                        <a:t>switch_binding</a:t>
                      </a:r>
                      <a:r>
                        <a:rPr lang="en-US" sz="1800"/>
                        <a:t>.</a:t>
                      </a:r>
                    </a:p>
                  </a:txBody>
                  <a:tcPr anchor="ctr"/>
                </a:tc>
                <a:extLst>
                  <a:ext uri="{0D108BD9-81ED-4DB2-BD59-A6C34878D82A}">
                    <a16:rowId xmlns:a16="http://schemas.microsoft.com/office/drawing/2014/main" val="932291700"/>
                  </a:ext>
                </a:extLst>
              </a:tr>
              <a:tr h="0">
                <a:tc>
                  <a:txBody>
                    <a:bodyPr/>
                    <a:lstStyle/>
                    <a:p>
                      <a:pPr algn="l"/>
                      <a:r>
                        <a:rPr lang="en-US" sz="1800" err="1"/>
                        <a:t>Encryption_Credential_Thumbprint</a:t>
                      </a:r>
                      <a:endParaRPr lang="en-US" sz="1800"/>
                    </a:p>
                  </a:txBody>
                  <a:tcPr anchor="ctr"/>
                </a:tc>
                <a:tc>
                  <a:txBody>
                    <a:bodyPr/>
                    <a:lstStyle/>
                    <a:p>
                      <a:pPr algn="l"/>
                      <a:r>
                        <a:rPr lang="en-US" sz="1800"/>
                        <a:t>Encryption certificate used for secure </a:t>
                      </a:r>
                      <a:r>
                        <a:rPr lang="en-US" sz="1800" err="1"/>
                        <a:t>vnet</a:t>
                      </a:r>
                      <a:r>
                        <a:rPr lang="en-US" sz="1800"/>
                        <a:t>(RS5+)</a:t>
                      </a:r>
                    </a:p>
                  </a:txBody>
                  <a:tcPr anchor="ctr"/>
                </a:tc>
                <a:extLst>
                  <a:ext uri="{0D108BD9-81ED-4DB2-BD59-A6C34878D82A}">
                    <a16:rowId xmlns:a16="http://schemas.microsoft.com/office/drawing/2014/main" val="2187559765"/>
                  </a:ext>
                </a:extLst>
              </a:tr>
              <a:tr h="0">
                <a:tc>
                  <a:txBody>
                    <a:bodyPr/>
                    <a:lstStyle/>
                    <a:p>
                      <a:pPr algn="l"/>
                      <a:r>
                        <a:rPr lang="en-US" sz="1800" err="1"/>
                        <a:t>Static_Routes</a:t>
                      </a:r>
                      <a:endParaRPr lang="en-US" sz="1800"/>
                    </a:p>
                  </a:txBody>
                  <a:tcPr anchor="ctr"/>
                </a:tc>
                <a:tc>
                  <a:txBody>
                    <a:bodyPr/>
                    <a:lstStyle/>
                    <a:p>
                      <a:pPr algn="l"/>
                      <a:r>
                        <a:rPr lang="en-US" sz="1800"/>
                        <a:t>Static routes configured via UDR</a:t>
                      </a:r>
                    </a:p>
                    <a:p>
                      <a:pPr algn="l"/>
                      <a:endParaRPr lang="en-US" sz="1800"/>
                    </a:p>
                  </a:txBody>
                  <a:tcPr anchor="ctr"/>
                </a:tc>
                <a:extLst>
                  <a:ext uri="{0D108BD9-81ED-4DB2-BD59-A6C34878D82A}">
                    <a16:rowId xmlns:a16="http://schemas.microsoft.com/office/drawing/2014/main" val="3891452495"/>
                  </a:ext>
                </a:extLst>
              </a:tr>
              <a:tr h="0">
                <a:tc>
                  <a:txBody>
                    <a:bodyPr/>
                    <a:lstStyle/>
                    <a:p>
                      <a:pPr algn="l"/>
                      <a:r>
                        <a:rPr lang="en-US" sz="1800" err="1"/>
                        <a:t>Tunnel_Key</a:t>
                      </a:r>
                      <a:endParaRPr lang="en-US" sz="1800"/>
                    </a:p>
                  </a:txBody>
                  <a:tcPr anchor="ctr"/>
                </a:tc>
                <a:tc>
                  <a:txBody>
                    <a:bodyPr/>
                    <a:lstStyle/>
                    <a:p>
                      <a:pPr algn="l"/>
                      <a:r>
                        <a:rPr lang="en-US" sz="1800"/>
                        <a:t>Corresponds to the Virtual Subnet ID (VSID) for the subnet.</a:t>
                      </a:r>
                    </a:p>
                  </a:txBody>
                  <a:tcPr anchor="ctr"/>
                </a:tc>
                <a:extLst>
                  <a:ext uri="{0D108BD9-81ED-4DB2-BD59-A6C34878D82A}">
                    <a16:rowId xmlns:a16="http://schemas.microsoft.com/office/drawing/2014/main" val="408580209"/>
                  </a:ext>
                </a:extLst>
              </a:tr>
            </a:tbl>
          </a:graphicData>
        </a:graphic>
      </p:graphicFrame>
    </p:spTree>
    <p:extLst>
      <p:ext uri="{BB962C8B-B14F-4D97-AF65-F5344CB8AC3E}">
        <p14:creationId xmlns:p14="http://schemas.microsoft.com/office/powerpoint/2010/main" val="1801621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CC5-FEB2-E6CE-662D-424DF703921E}"/>
              </a:ext>
            </a:extLst>
          </p:cNvPr>
          <p:cNvSpPr>
            <a:spLocks noGrp="1"/>
          </p:cNvSpPr>
          <p:nvPr>
            <p:ph type="title"/>
          </p:nvPr>
        </p:nvSpPr>
        <p:spPr/>
        <p:txBody>
          <a:bodyPr/>
          <a:lstStyle/>
          <a:p>
            <a:r>
              <a:rPr lang="en-US"/>
              <a:t>OVSDB </a:t>
            </a:r>
            <a:r>
              <a:rPr lang="en-US" err="1"/>
              <a:t>MS_Firewall</a:t>
            </a:r>
            <a:endParaRPr lang="en-US"/>
          </a:p>
        </p:txBody>
      </p:sp>
      <p:sp>
        <p:nvSpPr>
          <p:cNvPr id="3" name="Content Placeholder 2">
            <a:extLst>
              <a:ext uri="{FF2B5EF4-FFF2-40B4-BE49-F238E27FC236}">
                <a16:creationId xmlns:a16="http://schemas.microsoft.com/office/drawing/2014/main" id="{7110A51F-B52D-FC60-A3E1-3156A72D34E2}"/>
              </a:ext>
            </a:extLst>
          </p:cNvPr>
          <p:cNvSpPr>
            <a:spLocks noGrp="1"/>
          </p:cNvSpPr>
          <p:nvPr>
            <p:ph idx="1"/>
          </p:nvPr>
        </p:nvSpPr>
        <p:spPr/>
        <p:txBody>
          <a:bodyPr/>
          <a:lstStyle/>
          <a:p>
            <a:r>
              <a:rPr lang="en-US" err="1"/>
              <a:t>MS_Firewall</a:t>
            </a:r>
            <a:r>
              <a:rPr lang="en-US"/>
              <a:t> database is used by the Firewall service to apply ACLs</a:t>
            </a:r>
          </a:p>
          <a:p>
            <a:r>
              <a:rPr lang="en-US"/>
              <a:t>Firewall plug-in within NCHostAgent monitors the goal state policies and will plumb appropriate policies within VFP</a:t>
            </a:r>
          </a:p>
        </p:txBody>
      </p:sp>
    </p:spTree>
    <p:extLst>
      <p:ext uri="{BB962C8B-B14F-4D97-AF65-F5344CB8AC3E}">
        <p14:creationId xmlns:p14="http://schemas.microsoft.com/office/powerpoint/2010/main" val="3328775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6802-3341-2108-783C-2C7DCAEECEFE}"/>
              </a:ext>
            </a:extLst>
          </p:cNvPr>
          <p:cNvSpPr>
            <a:spLocks noGrp="1"/>
          </p:cNvSpPr>
          <p:nvPr>
            <p:ph type="title"/>
          </p:nvPr>
        </p:nvSpPr>
        <p:spPr/>
        <p:txBody>
          <a:bodyPr/>
          <a:lstStyle/>
          <a:p>
            <a:r>
              <a:rPr lang="en-US">
                <a:cs typeface="Segoe UI"/>
              </a:rPr>
              <a:t>OVSDB ServiceInsertion </a:t>
            </a:r>
            <a:endParaRPr lang="en-US"/>
          </a:p>
        </p:txBody>
      </p:sp>
      <p:sp>
        <p:nvSpPr>
          <p:cNvPr id="3" name="Content Placeholder 2">
            <a:extLst>
              <a:ext uri="{FF2B5EF4-FFF2-40B4-BE49-F238E27FC236}">
                <a16:creationId xmlns:a16="http://schemas.microsoft.com/office/drawing/2014/main" id="{32C5DF3E-EBC8-2FC4-8641-12BAB3737245}"/>
              </a:ext>
            </a:extLst>
          </p:cNvPr>
          <p:cNvSpPr>
            <a:spLocks noGrp="1"/>
          </p:cNvSpPr>
          <p:nvPr>
            <p:ph idx="1"/>
          </p:nvPr>
        </p:nvSpPr>
        <p:spPr>
          <a:xfrm>
            <a:off x="584200" y="1435503"/>
            <a:ext cx="11018520" cy="1895904"/>
          </a:xfrm>
        </p:spPr>
        <p:txBody>
          <a:bodyPr vert="horz" wrap="square" lIns="0" tIns="0" rIns="0" bIns="0" rtlCol="0" anchor="t">
            <a:spAutoFit/>
          </a:bodyPr>
          <a:lstStyle/>
          <a:p>
            <a:r>
              <a:rPr lang="en-US">
                <a:cs typeface="Segoe UI"/>
              </a:rPr>
              <a:t>The database was </a:t>
            </a:r>
            <a:r>
              <a:rPr lang="en-US" err="1">
                <a:cs typeface="Segoe UI"/>
              </a:rPr>
              <a:t>orginally</a:t>
            </a:r>
            <a:r>
              <a:rPr lang="en-US">
                <a:cs typeface="Segoe UI"/>
              </a:rPr>
              <a:t> developed to apply Service Chaining.</a:t>
            </a:r>
          </a:p>
          <a:p>
            <a:r>
              <a:rPr lang="en-US">
                <a:cs typeface="Segoe UI"/>
              </a:rPr>
              <a:t>User Defined Routes was then created, which leverages VNET module (SDNVSM service) instead.</a:t>
            </a:r>
          </a:p>
          <a:p>
            <a:r>
              <a:rPr lang="en-US">
                <a:cs typeface="Segoe UI"/>
              </a:rPr>
              <a:t>Only used to enable Port Mirroring functionality.</a:t>
            </a:r>
            <a:endParaRPr lang="en-US"/>
          </a:p>
        </p:txBody>
      </p:sp>
    </p:spTree>
    <p:extLst>
      <p:ext uri="{BB962C8B-B14F-4D97-AF65-F5344CB8AC3E}">
        <p14:creationId xmlns:p14="http://schemas.microsoft.com/office/powerpoint/2010/main" val="242879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191642" y="640080"/>
            <a:ext cx="3598023" cy="5577840"/>
          </a:xfrm>
          <a:prstGeom prst="rect">
            <a:avLst/>
          </a:prstGeom>
        </p:spPr>
      </p:pic>
      <p:sp>
        <p:nvSpPr>
          <p:cNvPr id="3" name="Title 2"/>
          <p:cNvSpPr>
            <a:spLocks noGrp="1"/>
          </p:cNvSpPr>
          <p:nvPr>
            <p:ph type="title"/>
          </p:nvPr>
        </p:nvSpPr>
        <p:spPr/>
        <p:txBody>
          <a:bodyPr/>
          <a:lstStyle/>
          <a:p>
            <a:r>
              <a:rPr lang="en-US"/>
              <a:t>Windows Service Fabric</a:t>
            </a:r>
          </a:p>
        </p:txBody>
      </p:sp>
      <p:sp>
        <p:nvSpPr>
          <p:cNvPr id="2" name="Text Placeholder 1"/>
          <p:cNvSpPr>
            <a:spLocks noGrp="1"/>
          </p:cNvSpPr>
          <p:nvPr>
            <p:ph type="body" sz="quarter" idx="4294967295"/>
          </p:nvPr>
        </p:nvSpPr>
        <p:spPr>
          <a:xfrm>
            <a:off x="515330" y="1621446"/>
            <a:ext cx="6296025" cy="2270125"/>
          </a:xfrm>
        </p:spPr>
        <p:txBody>
          <a:bodyPr>
            <a:normAutofit fontScale="92500" lnSpcReduction="10000"/>
          </a:bodyPr>
          <a:lstStyle/>
          <a:p>
            <a:r>
              <a:rPr lang="en-US" sz="2000"/>
              <a:t>State Replication and Quorum Management</a:t>
            </a:r>
          </a:p>
          <a:p>
            <a:r>
              <a:rPr lang="en-US" sz="2000"/>
              <a:t>Failure detection</a:t>
            </a:r>
          </a:p>
          <a:p>
            <a:r>
              <a:rPr lang="en-US" sz="2000"/>
              <a:t>Reliable reconfiguration and leader election</a:t>
            </a:r>
          </a:p>
          <a:p>
            <a:r>
              <a:rPr lang="en-US" sz="2000"/>
              <a:t>Reliable and efficient data processing</a:t>
            </a:r>
          </a:p>
          <a:p>
            <a:r>
              <a:rPr lang="en-US" sz="2000"/>
              <a:t>Service Load Balancing</a:t>
            </a:r>
          </a:p>
          <a:p>
            <a:r>
              <a:rPr lang="en-US" sz="2000"/>
              <a:t>Manageability of large-scale service: alerting, patching and upgrading services</a:t>
            </a:r>
          </a:p>
        </p:txBody>
      </p:sp>
      <p:pic>
        <p:nvPicPr>
          <p:cNvPr id="13" name="Picture 12"/>
          <p:cNvPicPr>
            <a:picLocks noChangeAspect="1"/>
          </p:cNvPicPr>
          <p:nvPr/>
        </p:nvPicPr>
        <p:blipFill>
          <a:blip r:embed="rId4">
            <a:grayscl/>
          </a:blip>
          <a:stretch>
            <a:fillRect/>
          </a:stretch>
        </p:blipFill>
        <p:spPr>
          <a:xfrm>
            <a:off x="402335" y="4165540"/>
            <a:ext cx="7725307" cy="2052379"/>
          </a:xfrm>
          <a:prstGeom prst="rect">
            <a:avLst/>
          </a:prstGeom>
        </p:spPr>
      </p:pic>
    </p:spTree>
    <p:extLst>
      <p:ext uri="{BB962C8B-B14F-4D97-AF65-F5344CB8AC3E}">
        <p14:creationId xmlns:p14="http://schemas.microsoft.com/office/powerpoint/2010/main" val="12853617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Verify Southbound Connectivity</a:t>
            </a:r>
          </a:p>
          <a:p>
            <a:pPr marL="457200" indent="-457200">
              <a:buFont typeface="+mj-lt"/>
              <a:buAutoNum type="arabicPeriod"/>
            </a:pPr>
            <a:r>
              <a:rPr lang="en-US"/>
              <a:t>Open vSwitch Database (OVSDB)</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4012468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a:t>
            </a:r>
            <a:r>
              <a:rPr lang="en-US"/>
              <a:t>Network Controller Host Agent</a:t>
            </a: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895904"/>
          </a:xfrm>
        </p:spPr>
        <p:txBody>
          <a:bodyPr vert="horz" wrap="square" lIns="0" tIns="0" rIns="0" bIns="0" rtlCol="0" anchor="t">
            <a:spAutoFit/>
          </a:bodyPr>
          <a:lstStyle/>
          <a:p>
            <a:pPr marL="514350" indent="-514350">
              <a:buAutoNum type="arabicPeriod"/>
            </a:pPr>
            <a:r>
              <a:rPr lang="en-US">
                <a:cs typeface="Segoe UI"/>
              </a:rPr>
              <a:t>What are the three primary databases used by </a:t>
            </a:r>
            <a:r>
              <a:rPr lang="en-US" err="1">
                <a:cs typeface="Segoe UI"/>
              </a:rPr>
              <a:t>NCHostAgent</a:t>
            </a:r>
            <a:r>
              <a:rPr lang="en-US">
                <a:cs typeface="Segoe UI"/>
              </a:rPr>
              <a:t>?</a:t>
            </a:r>
          </a:p>
          <a:p>
            <a:pPr marL="514350" indent="-514350">
              <a:buAutoNum type="arabicPeriod"/>
            </a:pPr>
            <a:r>
              <a:rPr lang="en-US">
                <a:cs typeface="Segoe UI"/>
              </a:rPr>
              <a:t>Which database stores the information related to ports and policies?</a:t>
            </a:r>
          </a:p>
          <a:p>
            <a:pPr marL="514350" indent="-514350">
              <a:buAutoNum type="arabicPeriod"/>
            </a:pPr>
            <a:r>
              <a:rPr lang="en-US">
                <a:cs typeface="Segoe UI"/>
              </a:rPr>
              <a:t>How are policies programmed into VFP?</a:t>
            </a:r>
          </a:p>
        </p:txBody>
      </p:sp>
    </p:spTree>
    <p:extLst>
      <p:ext uri="{BB962C8B-B14F-4D97-AF65-F5344CB8AC3E}">
        <p14:creationId xmlns:p14="http://schemas.microsoft.com/office/powerpoint/2010/main" val="2563810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Perform diagnostic logging within Network Controller</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a:t>Trace Logging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3"/>
            <a:ext cx="11018520" cy="3956893"/>
          </a:xfrm>
        </p:spPr>
        <p:txBody>
          <a:bodyPr>
            <a:normAutofit fontScale="85000" lnSpcReduction="10000"/>
          </a:bodyPr>
          <a:lstStyle/>
          <a:p>
            <a:r>
              <a:rPr lang="en-US"/>
              <a:t>Logs are collected from the Network Controller and all the network elements managed by the Network Controller:</a:t>
            </a:r>
          </a:p>
          <a:p>
            <a:pPr marL="560070" lvl="1" indent="-285750">
              <a:buFont typeface="Arial" panose="020B0604020202020204" pitchFamily="34" charset="0"/>
              <a:buChar char="•"/>
            </a:pPr>
            <a:r>
              <a:rPr lang="en-US"/>
              <a:t>Servers</a:t>
            </a:r>
          </a:p>
          <a:p>
            <a:pPr marL="560070" lvl="1" indent="-285750">
              <a:buFont typeface="Arial" panose="020B0604020202020204" pitchFamily="34" charset="0"/>
              <a:buChar char="•"/>
            </a:pPr>
            <a:r>
              <a:rPr lang="en-US"/>
              <a:t>Software Load Balancers</a:t>
            </a:r>
          </a:p>
          <a:p>
            <a:pPr marL="560070" lvl="1" indent="-285750">
              <a:buFont typeface="Arial" panose="020B0604020202020204" pitchFamily="34" charset="0"/>
              <a:buChar char="•"/>
            </a:pPr>
            <a:r>
              <a:rPr lang="en-US"/>
              <a:t>Gateways</a:t>
            </a:r>
          </a:p>
          <a:p>
            <a:r>
              <a:rPr lang="en-US"/>
              <a:t>Logging is enabled as soon as new network element is added to SDN fabric.</a:t>
            </a:r>
          </a:p>
          <a:p>
            <a:r>
              <a:rPr lang="en-US"/>
              <a:t>Logs by default are stored locally on each machine</a:t>
            </a:r>
          </a:p>
          <a:p>
            <a:pPr marL="560070" lvl="1" indent="-285750">
              <a:buFont typeface="Arial" panose="020B0604020202020204" pitchFamily="34" charset="0"/>
              <a:buChar char="•"/>
            </a:pPr>
            <a:r>
              <a:rPr lang="en-US"/>
              <a:t>Diagnostic Logs: C:\Windows\Tracing\SdnDiagnostics</a:t>
            </a:r>
            <a:endParaRPr lang="en-US" sz="1600"/>
          </a:p>
          <a:p>
            <a:pPr marL="560070" lvl="1" indent="-285750">
              <a:buFont typeface="Arial" panose="020B0604020202020204" pitchFamily="34" charset="0"/>
              <a:buChar char="•"/>
            </a:pPr>
            <a:r>
              <a:rPr lang="en-US" sz="1800"/>
              <a:t>Network</a:t>
            </a:r>
            <a:r>
              <a:rPr lang="en-US"/>
              <a:t> Controller Service Fabric Logs: C:\ProgramData\Microsoft\Service Fabric\log</a:t>
            </a:r>
          </a:p>
          <a:p>
            <a:pPr marL="891540" lvl="2"/>
            <a:r>
              <a:rPr lang="en-US"/>
              <a:t>Applies to Network Controller only.</a:t>
            </a:r>
          </a:p>
          <a:p>
            <a:r>
              <a:rPr lang="en-US"/>
              <a:t>Admins can alternatively configure a network share path to save the logs to, which all network elements will leverage.</a:t>
            </a:r>
          </a:p>
          <a:p>
            <a:pPr marL="891540" lvl="2"/>
            <a:endParaRPr lang="en-US"/>
          </a:p>
        </p:txBody>
      </p:sp>
    </p:spTree>
    <p:extLst>
      <p:ext uri="{BB962C8B-B14F-4D97-AF65-F5344CB8AC3E}">
        <p14:creationId xmlns:p14="http://schemas.microsoft.com/office/powerpoint/2010/main" val="1304659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094A-6A5C-DD56-B9FE-E5F77D229C14}"/>
              </a:ext>
            </a:extLst>
          </p:cNvPr>
          <p:cNvSpPr>
            <a:spLocks noGrp="1"/>
          </p:cNvSpPr>
          <p:nvPr>
            <p:ph type="title"/>
          </p:nvPr>
        </p:nvSpPr>
        <p:spPr/>
        <p:txBody>
          <a:bodyPr/>
          <a:lstStyle/>
          <a:p>
            <a:r>
              <a:rPr lang="en-US"/>
              <a:t>Trace logging</a:t>
            </a:r>
          </a:p>
        </p:txBody>
      </p:sp>
      <p:sp>
        <p:nvSpPr>
          <p:cNvPr id="3" name="Content Placeholder 2">
            <a:extLst>
              <a:ext uri="{FF2B5EF4-FFF2-40B4-BE49-F238E27FC236}">
                <a16:creationId xmlns:a16="http://schemas.microsoft.com/office/drawing/2014/main" id="{68AAA778-32EF-0418-4F02-688B72EE10A1}"/>
              </a:ext>
            </a:extLst>
          </p:cNvPr>
          <p:cNvSpPr>
            <a:spLocks noGrp="1"/>
          </p:cNvSpPr>
          <p:nvPr>
            <p:ph idx="1"/>
          </p:nvPr>
        </p:nvSpPr>
        <p:spPr>
          <a:xfrm>
            <a:off x="674361" y="1415489"/>
            <a:ext cx="9810604" cy="3694393"/>
          </a:xfrm>
        </p:spPr>
        <p:txBody>
          <a:bodyPr>
            <a:noAutofit/>
          </a:bodyPr>
          <a:lstStyle/>
          <a:p>
            <a:r>
              <a:rPr lang="en-US" sz="2200"/>
              <a:t>You can leverage Get-</a:t>
            </a:r>
            <a:r>
              <a:rPr lang="en-US" sz="2200" err="1"/>
              <a:t>NetworkControllerDiagnostic</a:t>
            </a:r>
            <a:r>
              <a:rPr lang="en-US" sz="2200"/>
              <a:t> to determine log location</a:t>
            </a:r>
          </a:p>
          <a:p>
            <a:r>
              <a:rPr lang="en-US" sz="2200"/>
              <a:t>Other information related to log limit, level, and days retention can also be observed</a:t>
            </a:r>
          </a:p>
          <a:p>
            <a:r>
              <a:rPr lang="en-US" sz="2200"/>
              <a:t>Configuration on network elements are stored in registry under HKEY_LOCAL_MACHINE\Software\Microsoft\</a:t>
            </a:r>
            <a:r>
              <a:rPr lang="en-US" sz="2200" err="1"/>
              <a:t>NetworkController</a:t>
            </a:r>
            <a:r>
              <a:rPr lang="en-US" sz="2200"/>
              <a:t>\SDN\Diagnostics</a:t>
            </a:r>
          </a:p>
          <a:p>
            <a:r>
              <a:rPr lang="en-US" sz="2200"/>
              <a:t>Scheduled tasks handle the logging and compression of the .</a:t>
            </a:r>
            <a:r>
              <a:rPr lang="en-US" sz="2200" err="1"/>
              <a:t>etl</a:t>
            </a:r>
            <a:r>
              <a:rPr lang="en-US" sz="2200"/>
              <a:t> into .cab format, in effort to reduce space needed</a:t>
            </a:r>
          </a:p>
          <a:p>
            <a:r>
              <a:rPr lang="en-US" sz="2200"/>
              <a:t>Leverages a username/password credential object to access devices to configure data collector and tasks</a:t>
            </a:r>
          </a:p>
          <a:p>
            <a:pPr marL="0" indent="0">
              <a:buNone/>
            </a:pPr>
            <a:endParaRPr lang="en-US" sz="2200"/>
          </a:p>
        </p:txBody>
      </p:sp>
      <p:graphicFrame>
        <p:nvGraphicFramePr>
          <p:cNvPr id="6" name="Table 6">
            <a:extLst>
              <a:ext uri="{FF2B5EF4-FFF2-40B4-BE49-F238E27FC236}">
                <a16:creationId xmlns:a16="http://schemas.microsoft.com/office/drawing/2014/main" id="{C873EE78-F8DF-8CD2-5020-ED6905E6D87C}"/>
              </a:ext>
            </a:extLst>
          </p:cNvPr>
          <p:cNvGraphicFramePr>
            <a:graphicFrameLocks noGrp="1"/>
          </p:cNvGraphicFramePr>
          <p:nvPr>
            <p:extLst>
              <p:ext uri="{D42A27DB-BD31-4B8C-83A1-F6EECF244321}">
                <p14:modId xmlns:p14="http://schemas.microsoft.com/office/powerpoint/2010/main" val="1042140674"/>
              </p:ext>
            </p:extLst>
          </p:nvPr>
        </p:nvGraphicFramePr>
        <p:xfrm>
          <a:off x="936580" y="5111845"/>
          <a:ext cx="9810604" cy="1651000"/>
        </p:xfrm>
        <a:graphic>
          <a:graphicData uri="http://schemas.openxmlformats.org/drawingml/2006/table">
            <a:tbl>
              <a:tblPr firstRow="1" bandRow="1">
                <a:tableStyleId>{5C22544A-7EE6-4342-B048-85BDC9FD1C3A}</a:tableStyleId>
              </a:tblPr>
              <a:tblGrid>
                <a:gridCol w="2413083">
                  <a:extLst>
                    <a:ext uri="{9D8B030D-6E8A-4147-A177-3AD203B41FA5}">
                      <a16:colId xmlns:a16="http://schemas.microsoft.com/office/drawing/2014/main" val="3141087066"/>
                    </a:ext>
                  </a:extLst>
                </a:gridCol>
                <a:gridCol w="7397521">
                  <a:extLst>
                    <a:ext uri="{9D8B030D-6E8A-4147-A177-3AD203B41FA5}">
                      <a16:colId xmlns:a16="http://schemas.microsoft.com/office/drawing/2014/main" val="1468488745"/>
                    </a:ext>
                  </a:extLst>
                </a:gridCol>
              </a:tblGrid>
              <a:tr h="370840">
                <a:tc>
                  <a:txBody>
                    <a:bodyPr/>
                    <a:lstStyle/>
                    <a:p>
                      <a:r>
                        <a:rPr lang="en-US"/>
                        <a:t>Task name</a:t>
                      </a:r>
                    </a:p>
                  </a:txBody>
                  <a:tcPr/>
                </a:tc>
                <a:tc>
                  <a:txBody>
                    <a:bodyPr/>
                    <a:lstStyle/>
                    <a:p>
                      <a:r>
                        <a:rPr lang="en-US"/>
                        <a:t>Description</a:t>
                      </a:r>
                    </a:p>
                  </a:txBody>
                  <a:tcPr/>
                </a:tc>
                <a:extLst>
                  <a:ext uri="{0D108BD9-81ED-4DB2-BD59-A6C34878D82A}">
                    <a16:rowId xmlns:a16="http://schemas.microsoft.com/office/drawing/2014/main" val="4153661029"/>
                  </a:ext>
                </a:extLst>
              </a:tr>
              <a:tr h="370840">
                <a:tc>
                  <a:txBody>
                    <a:bodyPr/>
                    <a:lstStyle/>
                    <a:p>
                      <a:r>
                        <a:rPr lang="en-US"/>
                        <a:t>SDN Diagnostics Task</a:t>
                      </a:r>
                    </a:p>
                  </a:txBody>
                  <a:tcPr/>
                </a:tc>
                <a:tc>
                  <a:txBody>
                    <a:bodyPr/>
                    <a:lstStyle/>
                    <a:p>
                      <a:r>
                        <a:rPr lang="en-US"/>
                        <a:t>Scheduled task that runs every 30 minutes to compress any .etl files within trace directory into .cab. </a:t>
                      </a:r>
                    </a:p>
                  </a:txBody>
                  <a:tcPr/>
                </a:tc>
                <a:extLst>
                  <a:ext uri="{0D108BD9-81ED-4DB2-BD59-A6C34878D82A}">
                    <a16:rowId xmlns:a16="http://schemas.microsoft.com/office/drawing/2014/main" val="1337377729"/>
                  </a:ext>
                </a:extLst>
              </a:tr>
              <a:tr h="370840">
                <a:tc>
                  <a:txBody>
                    <a:bodyPr/>
                    <a:lstStyle/>
                    <a:p>
                      <a:r>
                        <a:rPr lang="en-US" err="1"/>
                        <a:t>SDNDiagnosticsTrace</a:t>
                      </a:r>
                      <a:endParaRPr lang="en-US"/>
                    </a:p>
                  </a:txBody>
                  <a:tcPr/>
                </a:tc>
                <a:tc>
                  <a:txBody>
                    <a:bodyPr/>
                    <a:lstStyle/>
                    <a:p>
                      <a:r>
                        <a:rPr lang="en-US"/>
                        <a:t>Creates a </a:t>
                      </a:r>
                      <a:r>
                        <a:rPr lang="en-US" err="1"/>
                        <a:t>logman</a:t>
                      </a:r>
                      <a:r>
                        <a:rPr lang="en-US"/>
                        <a:t> tracing session for the appropriate ETW providers based on the node role.</a:t>
                      </a:r>
                    </a:p>
                  </a:txBody>
                  <a:tcPr/>
                </a:tc>
                <a:extLst>
                  <a:ext uri="{0D108BD9-81ED-4DB2-BD59-A6C34878D82A}">
                    <a16:rowId xmlns:a16="http://schemas.microsoft.com/office/drawing/2014/main" val="627380829"/>
                  </a:ext>
                </a:extLst>
              </a:tr>
            </a:tbl>
          </a:graphicData>
        </a:graphic>
      </p:graphicFrame>
    </p:spTree>
    <p:extLst>
      <p:ext uri="{BB962C8B-B14F-4D97-AF65-F5344CB8AC3E}">
        <p14:creationId xmlns:p14="http://schemas.microsoft.com/office/powerpoint/2010/main" val="2431728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4C38-A983-8F5A-55BD-35B494824347}"/>
              </a:ext>
            </a:extLst>
          </p:cNvPr>
          <p:cNvSpPr>
            <a:spLocks noGrp="1"/>
          </p:cNvSpPr>
          <p:nvPr>
            <p:ph type="title"/>
          </p:nvPr>
        </p:nvSpPr>
        <p:spPr/>
        <p:txBody>
          <a:bodyPr/>
          <a:lstStyle/>
          <a:p>
            <a:r>
              <a:rPr lang="en-US"/>
              <a:t>ETW logs</a:t>
            </a:r>
          </a:p>
        </p:txBody>
      </p:sp>
      <p:sp>
        <p:nvSpPr>
          <p:cNvPr id="3" name="Content Placeholder 2">
            <a:extLst>
              <a:ext uri="{FF2B5EF4-FFF2-40B4-BE49-F238E27FC236}">
                <a16:creationId xmlns:a16="http://schemas.microsoft.com/office/drawing/2014/main" id="{1A7D4433-8701-8897-A711-C0FDD00EBE71}"/>
              </a:ext>
            </a:extLst>
          </p:cNvPr>
          <p:cNvSpPr>
            <a:spLocks noGrp="1"/>
          </p:cNvSpPr>
          <p:nvPr>
            <p:ph idx="1"/>
          </p:nvPr>
        </p:nvSpPr>
        <p:spPr/>
        <p:txBody>
          <a:bodyPr/>
          <a:lstStyle/>
          <a:p>
            <a:pPr marL="285750" indent="-285750">
              <a:buFont typeface="Arial" panose="020B0604020202020204" pitchFamily="34" charset="0"/>
              <a:buChar char="•"/>
            </a:pPr>
            <a:r>
              <a:rPr lang="en-US"/>
              <a:t>Manifest style ETW messages</a:t>
            </a:r>
          </a:p>
          <a:p>
            <a:pPr marL="285750" indent="-285750">
              <a:buFont typeface="Arial" panose="020B0604020202020204" pitchFamily="34" charset="0"/>
              <a:buChar char="•"/>
            </a:pPr>
            <a:r>
              <a:rPr lang="en-US"/>
              <a:t>ETW traces are binary and must be decoded to make it human readable</a:t>
            </a:r>
          </a:p>
          <a:p>
            <a:pPr marL="285750" indent="-285750">
              <a:buFont typeface="Arial" panose="020B0604020202020204" pitchFamily="34" charset="0"/>
              <a:buChar char="•"/>
            </a:pPr>
            <a:r>
              <a:rPr lang="en-US"/>
              <a:t>Need to be decoded by:</a:t>
            </a:r>
          </a:p>
          <a:p>
            <a:pPr marL="971550" lvl="1" indent="-285750">
              <a:buFont typeface="Arial" panose="020B0604020202020204" pitchFamily="34" charset="0"/>
              <a:buChar char="•"/>
            </a:pPr>
            <a:r>
              <a:rPr lang="en-US"/>
              <a:t>Netsh: For reliable decoding, needs to be decoded on the box where the trace was captured</a:t>
            </a:r>
          </a:p>
          <a:p>
            <a:pPr marL="971550" lvl="1" indent="-285750">
              <a:buFont typeface="Arial" panose="020B0604020202020204" pitchFamily="34" charset="0"/>
              <a:buChar char="•"/>
            </a:pPr>
            <a:r>
              <a:rPr lang="en-US"/>
              <a:t>Kusto: Ingestion process will automatically decode manifest based ETW logs</a:t>
            </a:r>
          </a:p>
          <a:p>
            <a:endParaRPr lang="en-US"/>
          </a:p>
        </p:txBody>
      </p:sp>
    </p:spTree>
    <p:extLst>
      <p:ext uri="{BB962C8B-B14F-4D97-AF65-F5344CB8AC3E}">
        <p14:creationId xmlns:p14="http://schemas.microsoft.com/office/powerpoint/2010/main" val="1818797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DE6CD-6610-6706-C0ED-4A83973F8860}"/>
              </a:ext>
            </a:extLst>
          </p:cNvPr>
          <p:cNvSpPr>
            <a:spLocks noGrp="1"/>
          </p:cNvSpPr>
          <p:nvPr>
            <p:ph type="title"/>
          </p:nvPr>
        </p:nvSpPr>
        <p:spPr/>
        <p:txBody>
          <a:bodyPr/>
          <a:lstStyle/>
          <a:p>
            <a:r>
              <a:rPr lang="en-US"/>
              <a:t>ETW providers (1/2)</a:t>
            </a:r>
          </a:p>
        </p:txBody>
      </p:sp>
      <p:graphicFrame>
        <p:nvGraphicFramePr>
          <p:cNvPr id="5" name="Content Placeholder 4">
            <a:extLst>
              <a:ext uri="{FF2B5EF4-FFF2-40B4-BE49-F238E27FC236}">
                <a16:creationId xmlns:a16="http://schemas.microsoft.com/office/drawing/2014/main" id="{E4EAC9A3-659F-429D-8F33-F32810E9F2BF}"/>
              </a:ext>
            </a:extLst>
          </p:cNvPr>
          <p:cNvGraphicFramePr>
            <a:graphicFrameLocks noGrp="1"/>
          </p:cNvGraphicFramePr>
          <p:nvPr>
            <p:ph idx="4294967295"/>
            <p:extLst>
              <p:ext uri="{D42A27DB-BD31-4B8C-83A1-F6EECF244321}">
                <p14:modId xmlns:p14="http://schemas.microsoft.com/office/powerpoint/2010/main" val="2768263678"/>
              </p:ext>
            </p:extLst>
          </p:nvPr>
        </p:nvGraphicFramePr>
        <p:xfrm>
          <a:off x="478564" y="1555335"/>
          <a:ext cx="11128220" cy="4725823"/>
        </p:xfrm>
        <a:graphic>
          <a:graphicData uri="http://schemas.openxmlformats.org/drawingml/2006/table">
            <a:tbl>
              <a:tblPr firstRow="1" bandRow="1">
                <a:tableStyleId>{5C22544A-7EE6-4342-B048-85BDC9FD1C3A}</a:tableStyleId>
              </a:tblPr>
              <a:tblGrid>
                <a:gridCol w="5235458">
                  <a:extLst>
                    <a:ext uri="{9D8B030D-6E8A-4147-A177-3AD203B41FA5}">
                      <a16:colId xmlns:a16="http://schemas.microsoft.com/office/drawing/2014/main" val="3353548359"/>
                    </a:ext>
                  </a:extLst>
                </a:gridCol>
                <a:gridCol w="4608299">
                  <a:extLst>
                    <a:ext uri="{9D8B030D-6E8A-4147-A177-3AD203B41FA5}">
                      <a16:colId xmlns:a16="http://schemas.microsoft.com/office/drawing/2014/main" val="1181561713"/>
                    </a:ext>
                  </a:extLst>
                </a:gridCol>
                <a:gridCol w="1284463">
                  <a:extLst>
                    <a:ext uri="{9D8B030D-6E8A-4147-A177-3AD203B41FA5}">
                      <a16:colId xmlns:a16="http://schemas.microsoft.com/office/drawing/2014/main" val="2794780074"/>
                    </a:ext>
                  </a:extLst>
                </a:gridCol>
              </a:tblGrid>
              <a:tr h="372808">
                <a:tc>
                  <a:txBody>
                    <a:bodyPr/>
                    <a:lstStyle/>
                    <a:p>
                      <a:r>
                        <a:rPr lang="en-US" sz="1600"/>
                        <a:t>Provider</a:t>
                      </a:r>
                      <a:endParaRPr lang="en-US" sz="1600">
                        <a:latin typeface="Segoe UI Light" panose="020B0502040204020203" pitchFamily="34" charset="0"/>
                        <a:cs typeface="Segoe UI Light" panose="020B0502040204020203" pitchFamily="34" charset="0"/>
                      </a:endParaRPr>
                    </a:p>
                  </a:txBody>
                  <a:tcPr marL="139401" marR="139401"/>
                </a:tc>
                <a:tc>
                  <a:txBody>
                    <a:bodyPr/>
                    <a:lstStyle/>
                    <a:p>
                      <a:r>
                        <a:rPr lang="en-US" sz="1600"/>
                        <a:t>GUID</a:t>
                      </a:r>
                      <a:endParaRPr lang="en-US" sz="1600">
                        <a:latin typeface="Segoe UI Light" panose="020B0502040204020203" pitchFamily="34" charset="0"/>
                        <a:cs typeface="Segoe UI Light" panose="020B0502040204020203" pitchFamily="34" charset="0"/>
                      </a:endParaRPr>
                    </a:p>
                  </a:txBody>
                  <a:tcPr marL="139401" marR="139401"/>
                </a:tc>
                <a:tc>
                  <a:txBody>
                    <a:bodyPr/>
                    <a:lstStyle/>
                    <a:p>
                      <a:r>
                        <a:rPr lang="en-US" sz="1600"/>
                        <a:t>Enabled</a:t>
                      </a:r>
                      <a:endParaRPr lang="en-US" sz="1600">
                        <a:latin typeface="Segoe UI Light" panose="020B0502040204020203" pitchFamily="34" charset="0"/>
                        <a:cs typeface="Segoe UI Light" panose="020B0502040204020203" pitchFamily="34" charset="0"/>
                      </a:endParaRPr>
                    </a:p>
                  </a:txBody>
                  <a:tcPr marL="139401" marR="139401"/>
                </a:tc>
                <a:extLst>
                  <a:ext uri="{0D108BD9-81ED-4DB2-BD59-A6C34878D82A}">
                    <a16:rowId xmlns:a16="http://schemas.microsoft.com/office/drawing/2014/main" val="1668951667"/>
                  </a:ext>
                </a:extLst>
              </a:tr>
              <a:tr h="573479">
                <a:tc>
                  <a:txBody>
                    <a:bodyPr/>
                    <a:lstStyle/>
                    <a:p>
                      <a:r>
                        <a:rPr lang="en-US" sz="1400"/>
                        <a:t>Microsoft-Windows-</a:t>
                      </a:r>
                      <a:r>
                        <a:rPr lang="en-US" sz="1400" err="1"/>
                        <a:t>NetworkController</a:t>
                      </a:r>
                      <a:r>
                        <a:rPr lang="en-US" sz="1400"/>
                        <a:t>-Deployment</a:t>
                      </a:r>
                    </a:p>
                  </a:txBody>
                  <a:tcPr marL="139401" marR="139401"/>
                </a:tc>
                <a:tc>
                  <a:txBody>
                    <a:bodyPr/>
                    <a:lstStyle/>
                    <a:p>
                      <a:r>
                        <a:rPr lang="en-US" sz="1400"/>
                        <a:t>93E14AC2-289B-45B7-B654-DB51E293BF52</a:t>
                      </a:r>
                    </a:p>
                  </a:txBody>
                  <a:tcPr marL="139401" marR="139401"/>
                </a:tc>
                <a:tc>
                  <a:txBody>
                    <a:bodyPr/>
                    <a:lstStyle/>
                    <a:p>
                      <a:r>
                        <a:rPr lang="en-US" sz="1400"/>
                        <a:t>Default</a:t>
                      </a:r>
                    </a:p>
                  </a:txBody>
                  <a:tcPr marL="139401" marR="139401"/>
                </a:tc>
                <a:extLst>
                  <a:ext uri="{0D108BD9-81ED-4DB2-BD59-A6C34878D82A}">
                    <a16:rowId xmlns:a16="http://schemas.microsoft.com/office/drawing/2014/main" val="4005494836"/>
                  </a:ext>
                </a:extLst>
              </a:tr>
              <a:tr h="576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a:t>
                      </a:r>
                      <a:r>
                        <a:rPr lang="en-US" sz="1400" err="1"/>
                        <a:t>FirewallService</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EA2E4E95-2B14-462D-BB78-DEE94170804F</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112208211"/>
                  </a:ext>
                </a:extLst>
              </a:tr>
              <a:tr h="393055">
                <a:tc>
                  <a:txBody>
                    <a:bodyPr/>
                    <a:lstStyle/>
                    <a:p>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80355850-C8ED-4336-ADE2-6595F9CA821D</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42982775"/>
                  </a:ext>
                </a:extLst>
              </a:tr>
              <a:tr h="406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A1EA8728-5700-499E-8FDD-64954D8D3578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770858782"/>
                  </a:ext>
                </a:extLst>
              </a:tr>
              <a:tr h="3389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F1107188-2054-4758-8A89-8FE5C661590F</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18634546"/>
                  </a:ext>
                </a:extLst>
              </a:tr>
              <a:tr h="576157">
                <a:tc>
                  <a:txBody>
                    <a:bodyPr/>
                    <a:lstStyle/>
                    <a:p>
                      <a:r>
                        <a:rPr lang="en-US" sz="1400"/>
                        <a:t>Microsoft-Windows-</a:t>
                      </a:r>
                      <a:r>
                        <a:rPr lang="en-US" sz="1400" err="1"/>
                        <a:t>NetworkController</a:t>
                      </a:r>
                      <a:r>
                        <a:rPr lang="en-US" sz="1400"/>
                        <a:t>-</a:t>
                      </a:r>
                      <a:r>
                        <a:rPr lang="en-US" sz="1400" err="1"/>
                        <a:t>GatewayManager</a:t>
                      </a:r>
                      <a:endParaRPr lang="en-US" sz="1400"/>
                    </a:p>
                  </a:txBody>
                  <a:tcPr marL="139401" marR="139401"/>
                </a:tc>
                <a:tc>
                  <a:txBody>
                    <a:bodyPr/>
                    <a:lstStyle/>
                    <a:p>
                      <a:r>
                        <a:rPr lang="en-US" sz="1400"/>
                        <a:t>8B0C6DD7-B6D8-48C2-B83E-AFCBBA5B57E8</a:t>
                      </a:r>
                    </a:p>
                  </a:txBody>
                  <a:tcPr marL="139401" marR="139401"/>
                </a:tc>
                <a:tc>
                  <a:txBody>
                    <a:bodyPr/>
                    <a:lstStyle/>
                    <a:p>
                      <a:r>
                        <a:rPr lang="en-US" sz="1400"/>
                        <a:t>Default</a:t>
                      </a:r>
                    </a:p>
                  </a:txBody>
                  <a:tcPr marL="139401" marR="139401"/>
                </a:tc>
                <a:extLst>
                  <a:ext uri="{0D108BD9-81ED-4DB2-BD59-A6C34878D82A}">
                    <a16:rowId xmlns:a16="http://schemas.microsoft.com/office/drawing/2014/main" val="3670859995"/>
                  </a:ext>
                </a:extLst>
              </a:tr>
              <a:tr h="338916">
                <a:tc>
                  <a:txBody>
                    <a:bodyPr/>
                    <a:lstStyle/>
                    <a:p>
                      <a:r>
                        <a:rPr lang="en-US" sz="1400"/>
                        <a:t>Microsoft-Windows-</a:t>
                      </a:r>
                      <a:r>
                        <a:rPr lang="en-US" sz="1400" err="1"/>
                        <a:t>NetworkController</a:t>
                      </a:r>
                      <a:r>
                        <a:rPr lang="en-US" sz="1400"/>
                        <a:t>-Monitoring</a:t>
                      </a:r>
                    </a:p>
                  </a:txBody>
                  <a:tcPr marL="139401" marR="139401"/>
                </a:tc>
                <a:tc>
                  <a:txBody>
                    <a:bodyPr/>
                    <a:lstStyle/>
                    <a:p>
                      <a:r>
                        <a:rPr lang="en-US" sz="1400"/>
                        <a:t>D79293D5-78BA-4687-8CEF-4492F1E3ABF9</a:t>
                      </a:r>
                    </a:p>
                  </a:txBody>
                  <a:tcPr marL="139401" marR="139401"/>
                </a:tc>
                <a:tc>
                  <a:txBody>
                    <a:bodyPr/>
                    <a:lstStyle/>
                    <a:p>
                      <a:r>
                        <a:rPr lang="en-US" sz="1400"/>
                        <a:t>Default</a:t>
                      </a:r>
                    </a:p>
                  </a:txBody>
                  <a:tcPr marL="139401" marR="139401"/>
                </a:tc>
                <a:extLst>
                  <a:ext uri="{0D108BD9-81ED-4DB2-BD59-A6C34878D82A}">
                    <a16:rowId xmlns:a16="http://schemas.microsoft.com/office/drawing/2014/main" val="1108347840"/>
                  </a:ext>
                </a:extLst>
              </a:tr>
              <a:tr h="576157">
                <a:tc>
                  <a:txBody>
                    <a:bodyPr/>
                    <a:lstStyle/>
                    <a:p>
                      <a:r>
                        <a:rPr lang="en-US" sz="1400"/>
                        <a:t>Microsoft-Windows-</a:t>
                      </a:r>
                      <a:r>
                        <a:rPr lang="en-US" sz="1400" err="1"/>
                        <a:t>NetworkController</a:t>
                      </a:r>
                      <a:r>
                        <a:rPr lang="en-US" sz="1400"/>
                        <a:t>-Monitoring-Alerts</a:t>
                      </a:r>
                    </a:p>
                  </a:txBody>
                  <a:tcPr marL="139401" marR="139401"/>
                </a:tc>
                <a:tc>
                  <a:txBody>
                    <a:bodyPr/>
                    <a:lstStyle/>
                    <a:p>
                      <a:r>
                        <a:rPr lang="en-US" sz="1400"/>
                        <a:t>F9FE05C6-ED15-4BCB-9F57-DF9D79211F53</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03277413"/>
                  </a:ext>
                </a:extLst>
              </a:tr>
              <a:tr h="573479">
                <a:tc>
                  <a:txBody>
                    <a:bodyPr/>
                    <a:lstStyle/>
                    <a:p>
                      <a:r>
                        <a:rPr lang="en-US" sz="1400"/>
                        <a:t>Microsoft-Windows-</a:t>
                      </a:r>
                      <a:r>
                        <a:rPr lang="en-US" sz="1400" err="1"/>
                        <a:t>NetworkController</a:t>
                      </a:r>
                      <a:r>
                        <a:rPr lang="en-US" sz="1400"/>
                        <a:t>-</a:t>
                      </a:r>
                      <a:r>
                        <a:rPr lang="en-US" sz="1400" err="1"/>
                        <a:t>OvsdbClients</a:t>
                      </a:r>
                      <a:endParaRPr lang="en-US" sz="1400"/>
                    </a:p>
                  </a:txBody>
                  <a:tcPr marL="139401" marR="139401"/>
                </a:tc>
                <a:tc>
                  <a:txBody>
                    <a:bodyPr/>
                    <a:lstStyle/>
                    <a:p>
                      <a:r>
                        <a:rPr lang="en-US" sz="1400"/>
                        <a:t>3916D60D-9C9C-5FE9-75F2-BD8D15E4ED36</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3290610594"/>
                  </a:ext>
                </a:extLst>
              </a:tr>
            </a:tbl>
          </a:graphicData>
        </a:graphic>
      </p:graphicFrame>
    </p:spTree>
    <p:extLst>
      <p:ext uri="{BB962C8B-B14F-4D97-AF65-F5344CB8AC3E}">
        <p14:creationId xmlns:p14="http://schemas.microsoft.com/office/powerpoint/2010/main" val="52885468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DE6CD-6610-6706-C0ED-4A83973F8860}"/>
              </a:ext>
            </a:extLst>
          </p:cNvPr>
          <p:cNvSpPr>
            <a:spLocks noGrp="1"/>
          </p:cNvSpPr>
          <p:nvPr>
            <p:ph type="title"/>
          </p:nvPr>
        </p:nvSpPr>
        <p:spPr/>
        <p:txBody>
          <a:bodyPr/>
          <a:lstStyle/>
          <a:p>
            <a:r>
              <a:rPr lang="en-US"/>
              <a:t>ETW providers (2/2)</a:t>
            </a:r>
          </a:p>
        </p:txBody>
      </p:sp>
      <p:graphicFrame>
        <p:nvGraphicFramePr>
          <p:cNvPr id="5" name="Content Placeholder 4">
            <a:extLst>
              <a:ext uri="{FF2B5EF4-FFF2-40B4-BE49-F238E27FC236}">
                <a16:creationId xmlns:a16="http://schemas.microsoft.com/office/drawing/2014/main" id="{E4EAC9A3-659F-429D-8F33-F32810E9F2BF}"/>
              </a:ext>
            </a:extLst>
          </p:cNvPr>
          <p:cNvGraphicFramePr>
            <a:graphicFrameLocks noGrp="1"/>
          </p:cNvGraphicFramePr>
          <p:nvPr>
            <p:ph idx="4294967295"/>
            <p:extLst>
              <p:ext uri="{D42A27DB-BD31-4B8C-83A1-F6EECF244321}">
                <p14:modId xmlns:p14="http://schemas.microsoft.com/office/powerpoint/2010/main" val="3882342957"/>
              </p:ext>
            </p:extLst>
          </p:nvPr>
        </p:nvGraphicFramePr>
        <p:xfrm>
          <a:off x="487110" y="1580971"/>
          <a:ext cx="11254811" cy="4834996"/>
        </p:xfrm>
        <a:graphic>
          <a:graphicData uri="http://schemas.openxmlformats.org/drawingml/2006/table">
            <a:tbl>
              <a:tblPr firstRow="1" bandRow="1">
                <a:tableStyleId>{5C22544A-7EE6-4342-B048-85BDC9FD1C3A}</a:tableStyleId>
              </a:tblPr>
              <a:tblGrid>
                <a:gridCol w="5295015">
                  <a:extLst>
                    <a:ext uri="{9D8B030D-6E8A-4147-A177-3AD203B41FA5}">
                      <a16:colId xmlns:a16="http://schemas.microsoft.com/office/drawing/2014/main" val="3353548359"/>
                    </a:ext>
                  </a:extLst>
                </a:gridCol>
                <a:gridCol w="4648193">
                  <a:extLst>
                    <a:ext uri="{9D8B030D-6E8A-4147-A177-3AD203B41FA5}">
                      <a16:colId xmlns:a16="http://schemas.microsoft.com/office/drawing/2014/main" val="1181561713"/>
                    </a:ext>
                  </a:extLst>
                </a:gridCol>
                <a:gridCol w="1311603">
                  <a:extLst>
                    <a:ext uri="{9D8B030D-6E8A-4147-A177-3AD203B41FA5}">
                      <a16:colId xmlns:a16="http://schemas.microsoft.com/office/drawing/2014/main" val="2794780074"/>
                    </a:ext>
                  </a:extLst>
                </a:gridCol>
              </a:tblGrid>
              <a:tr h="334742">
                <a:tc>
                  <a:txBody>
                    <a:bodyPr/>
                    <a:lstStyle/>
                    <a:p>
                      <a:r>
                        <a:rPr lang="en-US" sz="1600">
                          <a:latin typeface="Segoe UI Light" panose="020B0502040204020203" pitchFamily="34" charset="0"/>
                          <a:cs typeface="Segoe UI Light" panose="020B0502040204020203" pitchFamily="34" charset="0"/>
                        </a:rPr>
                        <a:t>Provider</a:t>
                      </a:r>
                    </a:p>
                  </a:txBody>
                  <a:tcPr marL="139401" marR="139401"/>
                </a:tc>
                <a:tc>
                  <a:txBody>
                    <a:bodyPr/>
                    <a:lstStyle/>
                    <a:p>
                      <a:r>
                        <a:rPr lang="en-US" sz="1600">
                          <a:latin typeface="Segoe UI Light" panose="020B0502040204020203" pitchFamily="34" charset="0"/>
                          <a:cs typeface="Segoe UI Light" panose="020B0502040204020203" pitchFamily="34" charset="0"/>
                        </a:rPr>
                        <a:t>GUID</a:t>
                      </a:r>
                    </a:p>
                  </a:txBody>
                  <a:tcPr marL="139401" marR="139401"/>
                </a:tc>
                <a:tc>
                  <a:txBody>
                    <a:bodyPr/>
                    <a:lstStyle/>
                    <a:p>
                      <a:r>
                        <a:rPr lang="en-US" sz="1600">
                          <a:latin typeface="Segoe UI Light" panose="020B0502040204020203" pitchFamily="34" charset="0"/>
                          <a:cs typeface="Segoe UI Light" panose="020B0502040204020203" pitchFamily="34" charset="0"/>
                        </a:rPr>
                        <a:t>Enabled</a:t>
                      </a:r>
                    </a:p>
                  </a:txBody>
                  <a:tcPr marL="139401" marR="139401"/>
                </a:tc>
                <a:extLst>
                  <a:ext uri="{0D108BD9-81ED-4DB2-BD59-A6C34878D82A}">
                    <a16:rowId xmlns:a16="http://schemas.microsoft.com/office/drawing/2014/main" val="1668951667"/>
                  </a:ext>
                </a:extLst>
              </a:tr>
              <a:tr h="304311">
                <a:tc>
                  <a:txBody>
                    <a:bodyPr/>
                    <a:lstStyle/>
                    <a:p>
                      <a:r>
                        <a:rPr lang="en-US" sz="1400"/>
                        <a:t>Microsoft-Windows-</a:t>
                      </a:r>
                      <a:r>
                        <a:rPr lang="en-US" sz="1400" err="1"/>
                        <a:t>NetworkController</a:t>
                      </a:r>
                      <a:r>
                        <a:rPr lang="en-US" sz="1400"/>
                        <a:t>-</a:t>
                      </a:r>
                      <a:r>
                        <a:rPr lang="en-US" sz="1400" err="1"/>
                        <a:t>SDNAPIEvents</a:t>
                      </a:r>
                      <a:endParaRPr lang="en-US" sz="1400"/>
                    </a:p>
                  </a:txBody>
                  <a:tcPr marL="139401" marR="139401"/>
                </a:tc>
                <a:tc>
                  <a:txBody>
                    <a:bodyPr/>
                    <a:lstStyle/>
                    <a:p>
                      <a:r>
                        <a:rPr lang="en-US" sz="1400"/>
                        <a:t>A1EA8728-5700-499E-8FDD-64954D8D3578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68852209"/>
                  </a:ext>
                </a:extLst>
              </a:tr>
              <a:tr h="304311">
                <a:tc>
                  <a:txBody>
                    <a:bodyPr/>
                    <a:lstStyle/>
                    <a:p>
                      <a:r>
                        <a:rPr lang="en-US" sz="1400"/>
                        <a:t>Microsoft-Windows-</a:t>
                      </a:r>
                      <a:r>
                        <a:rPr lang="en-US" sz="1400" err="1"/>
                        <a:t>NetworkController</a:t>
                      </a:r>
                      <a:r>
                        <a:rPr lang="en-US" sz="1400"/>
                        <a:t>-</a:t>
                      </a:r>
                      <a:r>
                        <a:rPr lang="en-US" sz="1400" err="1"/>
                        <a:t>SDNBREvents</a:t>
                      </a:r>
                      <a:endParaRPr lang="en-US" sz="1400"/>
                    </a:p>
                  </a:txBody>
                  <a:tcPr marL="139401" marR="139401"/>
                </a:tc>
                <a:tc>
                  <a:txBody>
                    <a:bodyPr/>
                    <a:lstStyle/>
                    <a:p>
                      <a:r>
                        <a:rPr lang="en-US" sz="1400"/>
                        <a:t>BA100531-EB15-59AD-3763-7778E6B0920B</a:t>
                      </a:r>
                    </a:p>
                  </a:txBody>
                  <a:tcPr marL="139401" marR="139401"/>
                </a:tc>
                <a:tc>
                  <a:txBody>
                    <a:bodyPr/>
                    <a:lstStyle/>
                    <a:p>
                      <a:r>
                        <a:rPr lang="en-US" sz="1400"/>
                        <a:t>Default</a:t>
                      </a:r>
                    </a:p>
                  </a:txBody>
                  <a:tcPr marL="139401" marR="139401"/>
                </a:tc>
                <a:extLst>
                  <a:ext uri="{0D108BD9-81ED-4DB2-BD59-A6C34878D82A}">
                    <a16:rowId xmlns:a16="http://schemas.microsoft.com/office/drawing/2014/main" val="2675233138"/>
                  </a:ext>
                </a:extLst>
              </a:tr>
              <a:tr h="304311">
                <a:tc>
                  <a:txBody>
                    <a:bodyPr/>
                    <a:lstStyle/>
                    <a:p>
                      <a:r>
                        <a:rPr lang="en-US" sz="1400"/>
                        <a:t>Microsoft-Windows-</a:t>
                      </a:r>
                      <a:r>
                        <a:rPr lang="en-US" sz="1400" err="1"/>
                        <a:t>NetworkController</a:t>
                      </a:r>
                      <a:r>
                        <a:rPr lang="en-US" sz="1400"/>
                        <a:t>-Deployment</a:t>
                      </a:r>
                    </a:p>
                  </a:txBody>
                  <a:tcPr marL="139401" marR="139401"/>
                </a:tc>
                <a:tc>
                  <a:txBody>
                    <a:bodyPr/>
                    <a:lstStyle/>
                    <a:p>
                      <a:r>
                        <a:rPr lang="en-US" sz="1400"/>
                        <a:t>93E14AC2-289B-45B7-B654-DB51E293BF52</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99010496"/>
                  </a:ext>
                </a:extLst>
              </a:tr>
              <a:tr h="515329">
                <a:tc>
                  <a:txBody>
                    <a:bodyPr/>
                    <a:lstStyle/>
                    <a:p>
                      <a:r>
                        <a:rPr lang="en-US" sz="1400" err="1"/>
                        <a:t>Microsoft.Windows.NetworkController.SdnDiagnosticsTask</a:t>
                      </a:r>
                      <a:endParaRPr lang="en-US" sz="1400"/>
                    </a:p>
                  </a:txBody>
                  <a:tcPr marL="139401" marR="139401"/>
                </a:tc>
                <a:tc>
                  <a:txBody>
                    <a:bodyPr/>
                    <a:lstStyle/>
                    <a:p>
                      <a:r>
                        <a:rPr lang="en-US" sz="1400"/>
                        <a:t>C7EE8AAB-3ED8-4EE8-9ACA-01F5441FE036</a:t>
                      </a:r>
                    </a:p>
                  </a:txBody>
                  <a:tcPr marL="139401" marR="139401"/>
                </a:tc>
                <a:tc>
                  <a:txBody>
                    <a:bodyPr/>
                    <a:lstStyle/>
                    <a:p>
                      <a:r>
                        <a:rPr lang="en-US" sz="1400"/>
                        <a:t>Default</a:t>
                      </a:r>
                    </a:p>
                  </a:txBody>
                  <a:tcPr marL="139401" marR="139401"/>
                </a:tc>
                <a:extLst>
                  <a:ext uri="{0D108BD9-81ED-4DB2-BD59-A6C34878D82A}">
                    <a16:rowId xmlns:a16="http://schemas.microsoft.com/office/drawing/2014/main" val="3710607749"/>
                  </a:ext>
                </a:extLst>
              </a:tr>
              <a:tr h="304311">
                <a:tc>
                  <a:txBody>
                    <a:bodyPr/>
                    <a:lstStyle/>
                    <a:p>
                      <a:r>
                        <a:rPr lang="en-US" sz="1400"/>
                        <a:t>Microsoft-Windows-</a:t>
                      </a:r>
                      <a:r>
                        <a:rPr lang="en-US" sz="1400" err="1"/>
                        <a:t>NetworkController</a:t>
                      </a:r>
                      <a:r>
                        <a:rPr lang="en-US" sz="1400"/>
                        <a:t>-</a:t>
                      </a:r>
                      <a:r>
                        <a:rPr lang="en-US" sz="1400" err="1"/>
                        <a:t>SDNDisc</a:t>
                      </a:r>
                      <a:endParaRPr lang="en-US" sz="1400"/>
                    </a:p>
                  </a:txBody>
                  <a:tcPr marL="139401" marR="139401"/>
                </a:tc>
                <a:tc>
                  <a:txBody>
                    <a:bodyPr/>
                    <a:lstStyle/>
                    <a:p>
                      <a:r>
                        <a:rPr lang="en-US" sz="1400"/>
                        <a:t>90399F0C-AE84-49AF-B46A-19079B77B6B8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448843918"/>
                  </a:ext>
                </a:extLst>
              </a:tr>
              <a:tr h="304311">
                <a:tc>
                  <a:txBody>
                    <a:bodyPr/>
                    <a:lstStyle/>
                    <a:p>
                      <a:r>
                        <a:rPr lang="en-US" sz="1400"/>
                        <a:t>Microsoft-Windows-</a:t>
                      </a:r>
                      <a:r>
                        <a:rPr lang="en-US" sz="1400" err="1"/>
                        <a:t>NetworkController</a:t>
                      </a:r>
                      <a:r>
                        <a:rPr lang="en-US" sz="1400"/>
                        <a:t>-SDNFNM</a:t>
                      </a:r>
                    </a:p>
                  </a:txBody>
                  <a:tcPr marL="139401" marR="139401"/>
                </a:tc>
                <a:tc>
                  <a:txBody>
                    <a:bodyPr/>
                    <a:lstStyle/>
                    <a:p>
                      <a:r>
                        <a:rPr lang="en-US" sz="1400"/>
                        <a:t>77494040-1F07-499D-8553-03DB545C031C</a:t>
                      </a:r>
                    </a:p>
                  </a:txBody>
                  <a:tcPr marL="139401" marR="139401"/>
                </a:tc>
                <a:tc>
                  <a:txBody>
                    <a:bodyPr/>
                    <a:lstStyle/>
                    <a:p>
                      <a:r>
                        <a:rPr lang="en-US" sz="1400"/>
                        <a:t>Default</a:t>
                      </a:r>
                    </a:p>
                  </a:txBody>
                  <a:tcPr marL="139401" marR="139401"/>
                </a:tc>
                <a:extLst>
                  <a:ext uri="{0D108BD9-81ED-4DB2-BD59-A6C34878D82A}">
                    <a16:rowId xmlns:a16="http://schemas.microsoft.com/office/drawing/2014/main" val="3670859995"/>
                  </a:ext>
                </a:extLst>
              </a:tr>
              <a:tr h="304311">
                <a:tc>
                  <a:txBody>
                    <a:bodyPr/>
                    <a:lstStyle/>
                    <a:p>
                      <a:r>
                        <a:rPr lang="en-US" sz="1400"/>
                        <a:t>Microsoft-Windows-</a:t>
                      </a:r>
                      <a:r>
                        <a:rPr lang="en-US" sz="1400" err="1"/>
                        <a:t>NetworkController</a:t>
                      </a:r>
                      <a:r>
                        <a:rPr lang="en-US" sz="1400"/>
                        <a:t>-</a:t>
                      </a:r>
                      <a:r>
                        <a:rPr lang="en-US" sz="1400" err="1"/>
                        <a:t>SDNHelper</a:t>
                      </a:r>
                      <a:endParaRPr lang="en-US" sz="1400"/>
                    </a:p>
                  </a:txBody>
                  <a:tcPr marL="139401" marR="139401"/>
                </a:tc>
                <a:tc>
                  <a:txBody>
                    <a:bodyPr/>
                    <a:lstStyle/>
                    <a:p>
                      <a:r>
                        <a:rPr lang="en-US" sz="1400"/>
                        <a:t>F1107188-2054-4758-8A89-8FE5C661590F</a:t>
                      </a:r>
                    </a:p>
                  </a:txBody>
                  <a:tcPr marL="139401" marR="139401"/>
                </a:tc>
                <a:tc>
                  <a:txBody>
                    <a:bodyPr/>
                    <a:lstStyle/>
                    <a:p>
                      <a:r>
                        <a:rPr lang="en-US" sz="1400"/>
                        <a:t>Default</a:t>
                      </a:r>
                    </a:p>
                  </a:txBody>
                  <a:tcPr marL="139401" marR="139401"/>
                </a:tc>
                <a:extLst>
                  <a:ext uri="{0D108BD9-81ED-4DB2-BD59-A6C34878D82A}">
                    <a16:rowId xmlns:a16="http://schemas.microsoft.com/office/drawing/2014/main" val="2717076756"/>
                  </a:ext>
                </a:extLst>
              </a:tr>
              <a:tr h="515329">
                <a:tc>
                  <a:txBody>
                    <a:bodyPr/>
                    <a:lstStyle/>
                    <a:p>
                      <a:r>
                        <a:rPr lang="en-US" sz="1400"/>
                        <a:t>Microsoft-Windows-</a:t>
                      </a:r>
                      <a:r>
                        <a:rPr lang="en-US" sz="1400" err="1"/>
                        <a:t>NetworkController</a:t>
                      </a:r>
                      <a:r>
                        <a:rPr lang="en-US" sz="1400"/>
                        <a:t>-</a:t>
                      </a:r>
                      <a:r>
                        <a:rPr lang="en-US" sz="1400" err="1"/>
                        <a:t>SDNSlbManager</a:t>
                      </a:r>
                      <a:endParaRPr lang="en-US" sz="1400"/>
                    </a:p>
                  </a:txBody>
                  <a:tcPr marL="139401" marR="139401"/>
                </a:tc>
                <a:tc>
                  <a:txBody>
                    <a:bodyPr/>
                    <a:lstStyle/>
                    <a:p>
                      <a:r>
                        <a:rPr lang="en-US" sz="1400"/>
                        <a:t>D304A717-2718-4580-A155-458F8AC12091</a:t>
                      </a:r>
                    </a:p>
                  </a:txBody>
                  <a:tcPr marL="139401" marR="139401"/>
                </a:tc>
                <a:tc>
                  <a:txBody>
                    <a:bodyPr/>
                    <a:lstStyle/>
                    <a:p>
                      <a:r>
                        <a:rPr lang="en-US" sz="1400"/>
                        <a:t>Default</a:t>
                      </a:r>
                    </a:p>
                  </a:txBody>
                  <a:tcPr marL="139401" marR="139401"/>
                </a:tc>
                <a:extLst>
                  <a:ext uri="{0D108BD9-81ED-4DB2-BD59-A6C34878D82A}">
                    <a16:rowId xmlns:a16="http://schemas.microsoft.com/office/drawing/2014/main" val="1108347840"/>
                  </a:ext>
                </a:extLst>
              </a:tr>
              <a:tr h="515329">
                <a:tc>
                  <a:txBody>
                    <a:bodyPr/>
                    <a:lstStyle/>
                    <a:p>
                      <a:r>
                        <a:rPr lang="en-US" sz="1400"/>
                        <a:t>Microsoft-Windows-</a:t>
                      </a:r>
                      <a:r>
                        <a:rPr lang="en-US" sz="1400" err="1"/>
                        <a:t>NetworkController</a:t>
                      </a:r>
                      <a:r>
                        <a:rPr lang="en-US" sz="1400"/>
                        <a:t>-</a:t>
                      </a:r>
                      <a:r>
                        <a:rPr lang="en-US" sz="1400" err="1"/>
                        <a:t>ServiceInsertion</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C755849B-CF02-4F21-B82B-D92D26A91069</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03277413"/>
                  </a:ext>
                </a:extLst>
              </a:tr>
              <a:tr h="304311">
                <a:tc>
                  <a:txBody>
                    <a:bodyPr/>
                    <a:lstStyle/>
                    <a:p>
                      <a:r>
                        <a:rPr lang="en-US" sz="1400"/>
                        <a:t> Microsoft-Windows-</a:t>
                      </a:r>
                      <a:r>
                        <a:rPr lang="en-US" sz="1400" err="1"/>
                        <a:t>NetworkController</a:t>
                      </a:r>
                      <a:r>
                        <a:rPr lang="en-US" sz="1400"/>
                        <a:t>-Update</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516D1685-A69C-4018-911A-10F319644E9C</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366991650"/>
                  </a:ext>
                </a:extLst>
              </a:tr>
              <a:tr h="304311">
                <a:tc>
                  <a:txBody>
                    <a:bodyPr/>
                    <a:lstStyle/>
                    <a:p>
                      <a:r>
                        <a:rPr lang="en-US" sz="1400"/>
                        <a:t>Microsoft-Windows-</a:t>
                      </a:r>
                      <a:r>
                        <a:rPr lang="en-US" sz="1400" err="1"/>
                        <a:t>NetworkController</a:t>
                      </a:r>
                      <a:r>
                        <a:rPr lang="en-US" sz="1400"/>
                        <a:t>-</a:t>
                      </a:r>
                      <a:r>
                        <a:rPr lang="en-US" sz="1400" err="1"/>
                        <a:t>VNetService</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999DFB0D-1667-4CB4-B3F2-15F3B067EFD6</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936529408"/>
                  </a:ext>
                </a:extLst>
              </a:tr>
              <a:tr h="515329">
                <a:tc>
                  <a:txBody>
                    <a:bodyPr/>
                    <a:lstStyle/>
                    <a:p>
                      <a:r>
                        <a:rPr lang="en-US" sz="1400"/>
                        <a:t>Microsoft-Windows-</a:t>
                      </a:r>
                      <a:r>
                        <a:rPr lang="en-US" sz="1400" err="1"/>
                        <a:t>NetworkController</a:t>
                      </a:r>
                      <a:r>
                        <a:rPr lang="en-US" sz="1400"/>
                        <a:t>-</a:t>
                      </a:r>
                      <a:r>
                        <a:rPr lang="en-US" sz="1400" err="1"/>
                        <a:t>VSwitchService</a:t>
                      </a:r>
                      <a:endParaRPr lang="en-US" sz="1400"/>
                    </a:p>
                  </a:txBody>
                  <a:tcPr marL="139401" marR="139401"/>
                </a:tc>
                <a:tc>
                  <a:txBody>
                    <a:bodyPr/>
                    <a:lstStyle/>
                    <a:p>
                      <a:r>
                        <a:rPr lang="en-US" sz="1400"/>
                        <a:t>5C8E3932-E6DF-403D-A3A3-EC6BF6D7977D</a:t>
                      </a:r>
                    </a:p>
                  </a:txBody>
                  <a:tcPr marL="139401" marR="139401"/>
                </a:tc>
                <a:tc>
                  <a:txBody>
                    <a:bodyPr/>
                    <a:lstStyle/>
                    <a:p>
                      <a:r>
                        <a:rPr lang="en-US" sz="1400"/>
                        <a:t>Default</a:t>
                      </a:r>
                    </a:p>
                  </a:txBody>
                  <a:tcPr marL="139401" marR="139401"/>
                </a:tc>
                <a:extLst>
                  <a:ext uri="{0D108BD9-81ED-4DB2-BD59-A6C34878D82A}">
                    <a16:rowId xmlns:a16="http://schemas.microsoft.com/office/drawing/2014/main" val="3418206352"/>
                  </a:ext>
                </a:extLst>
              </a:tr>
            </a:tbl>
          </a:graphicData>
        </a:graphic>
      </p:graphicFrame>
    </p:spTree>
    <p:extLst>
      <p:ext uri="{BB962C8B-B14F-4D97-AF65-F5344CB8AC3E}">
        <p14:creationId xmlns:p14="http://schemas.microsoft.com/office/powerpoint/2010/main" val="39350596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lnSpcReduction="10000"/>
          </a:bodyPr>
          <a:lstStyle/>
          <a:p>
            <a:pPr marL="457200" indent="-457200">
              <a:buFont typeface="+mj-lt"/>
              <a:buAutoNum type="arabicPeriod"/>
            </a:pPr>
            <a:r>
              <a:rPr lang="en-US"/>
              <a:t>Examine current diagnostic trace settings.</a:t>
            </a:r>
          </a:p>
          <a:p>
            <a:pPr marL="457200" indent="-457200">
              <a:buFont typeface="+mj-lt"/>
              <a:buAutoNum type="arabicPeriod"/>
            </a:pPr>
            <a:r>
              <a:rPr lang="en-US"/>
              <a:t>Examine </a:t>
            </a:r>
            <a:r>
              <a:rPr lang="en-US" err="1"/>
              <a:t>Logman</a:t>
            </a:r>
            <a:r>
              <a:rPr lang="en-US"/>
              <a:t> Trace Settings</a:t>
            </a:r>
          </a:p>
          <a:p>
            <a:pPr marL="457200" indent="-457200">
              <a:buFont typeface="+mj-lt"/>
              <a:buAutoNum type="arabicPeriod"/>
            </a:pPr>
            <a:r>
              <a:rPr lang="en-US"/>
              <a:t>Examine Scheduled Tasks</a:t>
            </a:r>
          </a:p>
          <a:p>
            <a:pPr marL="457200" indent="-457200">
              <a:buFont typeface="+mj-lt"/>
              <a:buAutoNum type="arabicPeriod"/>
            </a:pPr>
            <a:r>
              <a:rPr lang="en-US"/>
              <a:t>Convert and View and ETW Trace</a:t>
            </a:r>
          </a:p>
          <a:p>
            <a:pPr marL="457200" indent="-457200">
              <a:buFont typeface="+mj-lt"/>
              <a:buAutoNum type="arabicPeriod"/>
            </a:pPr>
            <a:r>
              <a:rPr lang="en-US"/>
              <a:t>Perform data collection using </a:t>
            </a:r>
            <a:r>
              <a:rPr lang="en-US" err="1"/>
              <a:t>SdnDiagnostics</a:t>
            </a:r>
            <a:r>
              <a:rPr lang="en-US"/>
              <a:t> module.</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87200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Tracing</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326791"/>
          </a:xfrm>
        </p:spPr>
        <p:txBody>
          <a:bodyPr vert="horz" wrap="square" lIns="0" tIns="0" rIns="0" bIns="0" rtlCol="0" anchor="t">
            <a:spAutoFit/>
          </a:bodyPr>
          <a:lstStyle/>
          <a:p>
            <a:pPr marL="514350" indent="-514350">
              <a:buAutoNum type="arabicPeriod"/>
            </a:pPr>
            <a:r>
              <a:rPr lang="en-US">
                <a:cs typeface="Segoe UI"/>
              </a:rPr>
              <a:t>By default, where are logs stored for SDN fabric infrastructure nodes?</a:t>
            </a:r>
          </a:p>
          <a:p>
            <a:pPr marL="514350" indent="-514350">
              <a:buAutoNum type="arabicPeriod"/>
            </a:pPr>
            <a:r>
              <a:rPr lang="en-US">
                <a:cs typeface="Segoe UI"/>
              </a:rPr>
              <a:t>Which task is responsible for automatic compression and applying log retention policies?</a:t>
            </a:r>
            <a:endParaRPr lang="en-US"/>
          </a:p>
          <a:p>
            <a:pPr marL="514350" indent="-514350">
              <a:buAutoNum type="arabicPeriod"/>
            </a:pPr>
            <a:endParaRPr lang="en-US"/>
          </a:p>
        </p:txBody>
      </p:sp>
    </p:spTree>
    <p:extLst>
      <p:ext uri="{BB962C8B-B14F-4D97-AF65-F5344CB8AC3E}">
        <p14:creationId xmlns:p14="http://schemas.microsoft.com/office/powerpoint/2010/main" val="272401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a:t>Stateful services</a:t>
            </a:r>
            <a:endParaRPr lang="en-US">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a:t>Each service module is represented by a service within Service Fabric</a:t>
            </a:r>
          </a:p>
          <a:p>
            <a:r>
              <a:rPr lang="en-US" sz="2400"/>
              <a:t>Services are leveraging Stateful service, which are modeled as set of replicas (nodes)</a:t>
            </a:r>
          </a:p>
          <a:p>
            <a:r>
              <a:rPr lang="en-US" sz="2400"/>
              <a:t>Each replica is running instance of code</a:t>
            </a:r>
          </a:p>
          <a:p>
            <a:r>
              <a:rPr lang="en-US" sz="2400"/>
              <a:t>Read/Write operations are performed against the replica that is marked as Primary</a:t>
            </a:r>
          </a:p>
          <a:p>
            <a:r>
              <a:rPr lang="en-US" sz="2400"/>
              <a:t>Changes to configuration state are replicated to Active Secondary replicas</a:t>
            </a:r>
          </a:p>
          <a:p>
            <a:r>
              <a:rPr lang="en-US" sz="2400"/>
              <a:t>Only one replica can be marked as Primary, however can have multiple Active Secondary</a:t>
            </a:r>
          </a:p>
          <a:p>
            <a:r>
              <a:rPr lang="en-US" sz="2400"/>
              <a:t>If primary replica goes down, Service Fabric will promote one of the Active Secondary replicas to Primary</a:t>
            </a:r>
          </a:p>
        </p:txBody>
      </p:sp>
    </p:spTree>
    <p:extLst>
      <p:ext uri="{BB962C8B-B14F-4D97-AF65-F5344CB8AC3E}">
        <p14:creationId xmlns:p14="http://schemas.microsoft.com/office/powerpoint/2010/main" val="1727125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a:cs typeface="Segoe UI"/>
              </a:rPr>
              <a:t>Knowledge check answers (1/2)</a:t>
            </a:r>
            <a:endParaRPr lang="en-US"/>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571598389"/>
              </p:ext>
            </p:extLst>
          </p:nvPr>
        </p:nvGraphicFramePr>
        <p:xfrm>
          <a:off x="584200" y="1435100"/>
          <a:ext cx="11018838" cy="35712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395425">
                <a:tc>
                  <a:txBody>
                    <a:bodyPr/>
                    <a:lstStyle/>
                    <a:p>
                      <a:r>
                        <a:rPr lang="en-US" sz="1600"/>
                        <a:t>1: Network Controller Architecture</a:t>
                      </a:r>
                    </a:p>
                  </a:txBody>
                  <a:tcPr/>
                </a:tc>
                <a:tc>
                  <a:txBody>
                    <a:bodyPr/>
                    <a:lstStyle/>
                    <a:p>
                      <a:pPr marL="514350" indent="-514350">
                        <a:buAutoNum type="arabicPeriod"/>
                      </a:pPr>
                      <a:r>
                        <a:rPr lang="en-US" sz="1600">
                          <a:cs typeface="Segoe UI"/>
                        </a:rPr>
                        <a:t>What is the role of Windows Service Fabric in Network Controller?</a:t>
                      </a:r>
                      <a:endParaRPr lang="en-US" sz="1600"/>
                    </a:p>
                    <a:p>
                      <a:pPr marL="514350" indent="-514350">
                        <a:buAutoNum type="arabicPeriod"/>
                      </a:pPr>
                      <a:r>
                        <a:rPr lang="en-US" sz="1600">
                          <a:cs typeface="Segoe UI"/>
                        </a:rPr>
                        <a:t>What are the two types of Services within Service Fabric?</a:t>
                      </a:r>
                      <a:endParaRPr lang="en-US" sz="1600" b="0" i="0" u="none" strike="noStrike" noProof="0">
                        <a:latin typeface="Segoe Sans Text"/>
                      </a:endParaRPr>
                    </a:p>
                  </a:txBody>
                  <a:tcPr/>
                </a:tc>
                <a:tc>
                  <a:txBody>
                    <a:bodyPr/>
                    <a:lstStyle/>
                    <a:p>
                      <a:pPr marL="342900" indent="-342900">
                        <a:buAutoNum type="arabicPeriod"/>
                      </a:pPr>
                      <a:r>
                        <a:rPr lang="en-US" sz="1600" b="0" i="0" u="none" strike="noStrike" noProof="0">
                          <a:latin typeface="Segoe Sans Text"/>
                        </a:rPr>
                        <a:t>Service Fabric plays a crucial role in the Network Controller by providing high availability, state replication, and quorum management.</a:t>
                      </a:r>
                    </a:p>
                    <a:p>
                      <a:pPr marL="342900" lvl="0" indent="-342900">
                        <a:buAutoNum type="arabicPeriod"/>
                      </a:pPr>
                      <a:r>
                        <a:rPr lang="en-US" sz="1600" b="0" i="0" u="none" strike="noStrike" noProof="0">
                          <a:latin typeface="Segoe Sans Text"/>
                        </a:rPr>
                        <a:t>Stateful and Stateless Services</a:t>
                      </a:r>
                    </a:p>
                  </a:txBody>
                  <a:tcPr/>
                </a:tc>
                <a:extLst>
                  <a:ext uri="{0D108BD9-81ED-4DB2-BD59-A6C34878D82A}">
                    <a16:rowId xmlns:a16="http://schemas.microsoft.com/office/drawing/2014/main" val="2217241799"/>
                  </a:ext>
                </a:extLst>
              </a:tr>
              <a:tr h="370840">
                <a:tc>
                  <a:txBody>
                    <a:bodyPr/>
                    <a:lstStyle/>
                    <a:p>
                      <a:r>
                        <a:rPr lang="en-US" sz="1600"/>
                        <a:t>2. Northbound API</a:t>
                      </a:r>
                    </a:p>
                  </a:txBody>
                  <a:tcPr/>
                </a:tc>
                <a:tc>
                  <a:txBody>
                    <a:bodyPr/>
                    <a:lstStyle/>
                    <a:p>
                      <a:pPr marL="514350" indent="-514350">
                        <a:buAutoNum type="arabicPeriod"/>
                      </a:pPr>
                      <a:r>
                        <a:rPr lang="en-US" sz="1600">
                          <a:cs typeface="Segoe UI"/>
                        </a:rPr>
                        <a:t>What type of authorization methods are available for securing the Northbound API?</a:t>
                      </a:r>
                    </a:p>
                    <a:p>
                      <a:pPr marL="514350" indent="-514350">
                        <a:buAutoNum type="arabicPeriod"/>
                      </a:pPr>
                      <a:r>
                        <a:rPr lang="en-US" sz="1600">
                          <a:cs typeface="Segoe UI"/>
                        </a:rPr>
                        <a:t>What type of data structure does the Northbound API use?</a:t>
                      </a:r>
                      <a:endParaRPr lang="en-US" sz="1600"/>
                    </a:p>
                  </a:txBody>
                  <a:tcPr/>
                </a:tc>
                <a:tc>
                  <a:txBody>
                    <a:bodyPr/>
                    <a:lstStyle/>
                    <a:p>
                      <a:pPr marL="342900" indent="-342900">
                        <a:buAutoNum type="arabicPeriod"/>
                      </a:pPr>
                      <a:r>
                        <a:rPr lang="en-US" sz="1600"/>
                        <a:t>X509, Kerberos, None</a:t>
                      </a:r>
                    </a:p>
                    <a:p>
                      <a:pPr marL="342900" lvl="0" indent="-342900">
                        <a:buAutoNum type="arabicPeriod"/>
                      </a:pPr>
                      <a:r>
                        <a:rPr lang="en-US" sz="1600"/>
                        <a:t>JSON</a:t>
                      </a:r>
                    </a:p>
                  </a:txBody>
                  <a:tcPr/>
                </a:tc>
                <a:extLst>
                  <a:ext uri="{0D108BD9-81ED-4DB2-BD59-A6C34878D82A}">
                    <a16:rowId xmlns:a16="http://schemas.microsoft.com/office/drawing/2014/main" val="2548151105"/>
                  </a:ext>
                </a:extLst>
              </a:tr>
              <a:tr h="370840">
                <a:tc>
                  <a:txBody>
                    <a:bodyPr/>
                    <a:lstStyle/>
                    <a:p>
                      <a:r>
                        <a:rPr lang="en-US" sz="1600"/>
                        <a:t>3. Southbound API</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a:cs typeface="Segoe UI"/>
                        </a:rPr>
                        <a:t>What authentication mechanism is used primarily to communicate with southbound devices?</a:t>
                      </a:r>
                      <a:endParaRPr lang="en-US" sz="1600"/>
                    </a:p>
                  </a:txBody>
                  <a:tcPr/>
                </a:tc>
                <a:tc>
                  <a:txBody>
                    <a:bodyPr/>
                    <a:lstStyle/>
                    <a:p>
                      <a:pPr marL="342900" indent="-342900">
                        <a:buAutoNum type="arabicPeriod"/>
                      </a:pPr>
                      <a:r>
                        <a:rPr lang="en-US" sz="1600"/>
                        <a:t>X509 (Certificates)</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a:cs typeface="Segoe UI"/>
              </a:rPr>
              <a:t>Knowledge Check Answers (2/2)</a:t>
            </a:r>
            <a:endParaRPr lang="en-US"/>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209887724"/>
              </p:ext>
            </p:extLst>
          </p:nvPr>
        </p:nvGraphicFramePr>
        <p:xfrm>
          <a:off x="584200" y="1435100"/>
          <a:ext cx="11018838" cy="5034280"/>
        </p:xfrm>
        <a:graphic>
          <a:graphicData uri="http://schemas.openxmlformats.org/drawingml/2006/table">
            <a:tbl>
              <a:tblPr firstRow="1" bandRow="1">
                <a:tableStyleId>{5C22544A-7EE6-4342-B048-85BDC9FD1C3A}</a:tableStyleId>
              </a:tblPr>
              <a:tblGrid>
                <a:gridCol w="2527060">
                  <a:extLst>
                    <a:ext uri="{9D8B030D-6E8A-4147-A177-3AD203B41FA5}">
                      <a16:colId xmlns:a16="http://schemas.microsoft.com/office/drawing/2014/main" val="187728649"/>
                    </a:ext>
                  </a:extLst>
                </a:gridCol>
                <a:gridCol w="4818832">
                  <a:extLst>
                    <a:ext uri="{9D8B030D-6E8A-4147-A177-3AD203B41FA5}">
                      <a16:colId xmlns:a16="http://schemas.microsoft.com/office/drawing/2014/main" val="3145897980"/>
                    </a:ext>
                  </a:extLst>
                </a:gridCol>
                <a:gridCol w="3672946">
                  <a:extLst>
                    <a:ext uri="{9D8B030D-6E8A-4147-A177-3AD203B41FA5}">
                      <a16:colId xmlns:a16="http://schemas.microsoft.com/office/drawing/2014/main" val="489936966"/>
                    </a:ext>
                  </a:extLst>
                </a:gridCol>
              </a:tblGrid>
              <a:tr h="370840">
                <a:tc>
                  <a:txBody>
                    <a:bodyPr/>
                    <a:lstStyle/>
                    <a:p>
                      <a:r>
                        <a:rPr lang="en-US" sz="160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370840">
                <a:tc>
                  <a:txBody>
                    <a:bodyPr/>
                    <a:lstStyle/>
                    <a:p>
                      <a:r>
                        <a:rPr lang="en-US" sz="1600"/>
                        <a:t>4. Services</a:t>
                      </a:r>
                    </a:p>
                  </a:txBody>
                  <a:tcPr/>
                </a:tc>
                <a:tc>
                  <a:txBody>
                    <a:bodyPr/>
                    <a:lstStyle/>
                    <a:p>
                      <a:pPr marL="514350" indent="-514350">
                        <a:buAutoNum type="arabicPeriod"/>
                      </a:pPr>
                      <a:r>
                        <a:rPr lang="en-US" sz="1600">
                          <a:cs typeface="Segoe UI"/>
                        </a:rPr>
                        <a:t>What function does the Virtual Switch Manager (SDNVSM) serve?</a:t>
                      </a:r>
                      <a:endParaRPr lang="en-US" sz="1600"/>
                    </a:p>
                    <a:p>
                      <a:pPr marL="514350" indent="-514350">
                        <a:buAutoNum type="arabicPeriod"/>
                      </a:pPr>
                      <a:r>
                        <a:rPr lang="en-US" sz="1600">
                          <a:cs typeface="Segoe UI"/>
                        </a:rPr>
                        <a:t>What service exposes the Northbound API interface?</a:t>
                      </a:r>
                    </a:p>
                  </a:txBody>
                  <a:tcPr/>
                </a:tc>
                <a:tc>
                  <a:txBody>
                    <a:bodyPr/>
                    <a:lstStyle/>
                    <a:p>
                      <a:pPr marL="342900" indent="-342900">
                        <a:buAutoNum type="arabicPeriod"/>
                      </a:pPr>
                      <a:r>
                        <a:rPr lang="en-US" sz="1600"/>
                        <a:t>Hosts the </a:t>
                      </a:r>
                      <a:r>
                        <a:rPr lang="en-US" sz="1600" err="1"/>
                        <a:t>vSwitch</a:t>
                      </a:r>
                      <a:r>
                        <a:rPr lang="en-US" sz="1600"/>
                        <a:t> and </a:t>
                      </a:r>
                      <a:r>
                        <a:rPr lang="en-US" sz="1600" err="1"/>
                        <a:t>vNet</a:t>
                      </a:r>
                      <a:r>
                        <a:rPr lang="en-US" sz="1600"/>
                        <a:t> service modules that are used to program/manage the 1st party devices. </a:t>
                      </a:r>
                    </a:p>
                    <a:p>
                      <a:pPr marL="342900" lvl="0" indent="-342900">
                        <a:buAutoNum type="arabicPeriod"/>
                      </a:pPr>
                      <a:r>
                        <a:rPr lang="en-US" sz="1600" err="1"/>
                        <a:t>ApiService</a:t>
                      </a:r>
                      <a:endParaRPr lang="en-US" sz="1600"/>
                    </a:p>
                  </a:txBody>
                  <a:tcPr/>
                </a:tc>
                <a:extLst>
                  <a:ext uri="{0D108BD9-81ED-4DB2-BD59-A6C34878D82A}">
                    <a16:rowId xmlns:a16="http://schemas.microsoft.com/office/drawing/2014/main" val="3503168146"/>
                  </a:ext>
                </a:extLst>
              </a:tr>
              <a:tr h="370840">
                <a:tc>
                  <a:txBody>
                    <a:bodyPr/>
                    <a:lstStyle/>
                    <a:p>
                      <a:r>
                        <a:rPr lang="en-US" sz="1600"/>
                        <a:t>5: Network Controller Host Agent</a:t>
                      </a:r>
                    </a:p>
                  </a:txBody>
                  <a:tcPr/>
                </a:tc>
                <a:tc>
                  <a:txBody>
                    <a:bodyPr/>
                    <a:lstStyle/>
                    <a:p>
                      <a:pPr marL="514350" indent="-514350">
                        <a:buAutoNum type="arabicPeriod"/>
                      </a:pPr>
                      <a:r>
                        <a:rPr lang="en-US" sz="1600">
                          <a:cs typeface="Segoe UI"/>
                        </a:rPr>
                        <a:t>What are the three primary databases used by </a:t>
                      </a:r>
                      <a:r>
                        <a:rPr lang="en-US" sz="1600" err="1">
                          <a:cs typeface="Segoe UI"/>
                        </a:rPr>
                        <a:t>NCHostAgent</a:t>
                      </a:r>
                      <a:r>
                        <a:rPr lang="en-US" sz="1600">
                          <a:cs typeface="Segoe UI"/>
                        </a:rPr>
                        <a:t>?</a:t>
                      </a:r>
                    </a:p>
                    <a:p>
                      <a:pPr marL="514350" indent="-514350">
                        <a:buAutoNum type="arabicPeriod"/>
                      </a:pPr>
                      <a:r>
                        <a:rPr lang="en-US" sz="1600">
                          <a:cs typeface="Segoe UI"/>
                        </a:rPr>
                        <a:t>Which database stores the information related to ports and policies?</a:t>
                      </a:r>
                    </a:p>
                    <a:p>
                      <a:pPr marL="514350" indent="-514350">
                        <a:buAutoNum type="arabicPeriod"/>
                      </a:pPr>
                      <a:r>
                        <a:rPr lang="en-US" sz="1600">
                          <a:cs typeface="Segoe UI"/>
                        </a:rPr>
                        <a:t>How are policies programmed into VFP?</a:t>
                      </a:r>
                    </a:p>
                  </a:txBody>
                  <a:tcPr/>
                </a:tc>
                <a:tc>
                  <a:txBody>
                    <a:bodyPr/>
                    <a:lstStyle/>
                    <a:p>
                      <a:pPr marL="342900" indent="-342900">
                        <a:buAutoNum type="arabicPeriod"/>
                      </a:pPr>
                      <a:r>
                        <a:rPr lang="en-US" sz="1600" b="0" i="0" u="none" strike="noStrike" noProof="0">
                          <a:latin typeface="Segoe Sans Text"/>
                        </a:rPr>
                        <a:t>MS_VTEP, MS_FIREWALL, </a:t>
                      </a:r>
                      <a:r>
                        <a:rPr lang="en-US" sz="1600" b="0" i="0" u="none" strike="noStrike" noProof="0" err="1">
                          <a:latin typeface="Segoe Sans Text"/>
                        </a:rPr>
                        <a:t>ServiceInsertion</a:t>
                      </a:r>
                      <a:endParaRPr lang="en-US" sz="1600" b="0" i="0" u="none" strike="noStrike" noProof="0">
                        <a:latin typeface="Segoe Sans Text"/>
                      </a:endParaRPr>
                    </a:p>
                    <a:p>
                      <a:pPr marL="342900" lvl="0" indent="-342900">
                        <a:buAutoNum type="arabicPeriod"/>
                      </a:pPr>
                      <a:r>
                        <a:rPr lang="en-US" sz="1600" b="0" i="0" u="none" strike="noStrike" noProof="0">
                          <a:latin typeface="Segoe Sans Text"/>
                        </a:rPr>
                        <a:t>MS_VTEP</a:t>
                      </a:r>
                    </a:p>
                    <a:p>
                      <a:pPr marL="342900" lvl="0" indent="-342900">
                        <a:buAutoNum type="arabicPeriod"/>
                      </a:pPr>
                      <a:r>
                        <a:rPr lang="en-US" sz="1600" b="0" i="0" u="none" strike="noStrike" noProof="0">
                          <a:latin typeface="Segoe Sans Text"/>
                        </a:rPr>
                        <a:t>Plugins within </a:t>
                      </a:r>
                      <a:r>
                        <a:rPr lang="en-US" sz="1600" b="0" i="0" u="none" strike="noStrike" noProof="0" err="1">
                          <a:latin typeface="Segoe Sans Text"/>
                        </a:rPr>
                        <a:t>NCHostAgent</a:t>
                      </a:r>
                      <a:r>
                        <a:rPr lang="en-US" sz="1600" b="0" i="0" u="none" strike="noStrike" noProof="0">
                          <a:latin typeface="Segoe Sans Text"/>
                        </a:rPr>
                        <a:t> monitor OVSDB databases. When changes found, they calculate policy and push changes to VFP API.</a:t>
                      </a:r>
                    </a:p>
                  </a:txBody>
                  <a:tcPr/>
                </a:tc>
                <a:extLst>
                  <a:ext uri="{0D108BD9-81ED-4DB2-BD59-A6C34878D82A}">
                    <a16:rowId xmlns:a16="http://schemas.microsoft.com/office/drawing/2014/main" val="2217241799"/>
                  </a:ext>
                </a:extLst>
              </a:tr>
              <a:tr h="370840">
                <a:tc>
                  <a:txBody>
                    <a:bodyPr/>
                    <a:lstStyle/>
                    <a:p>
                      <a:r>
                        <a:rPr lang="en-US" sz="1600"/>
                        <a:t>6. Tracing</a:t>
                      </a:r>
                    </a:p>
                  </a:txBody>
                  <a:tcPr/>
                </a:tc>
                <a:tc>
                  <a:txBody>
                    <a:bodyPr/>
                    <a:lstStyle/>
                    <a:p>
                      <a:pPr marL="514350" indent="-514350">
                        <a:buAutoNum type="arabicPeriod"/>
                      </a:pPr>
                      <a:r>
                        <a:rPr lang="en-US" sz="1600">
                          <a:cs typeface="Segoe UI"/>
                        </a:rPr>
                        <a:t>By default, where are logs stored for SDN fabric infrastructure nodes?</a:t>
                      </a:r>
                    </a:p>
                    <a:p>
                      <a:pPr marL="514350" indent="-514350">
                        <a:buAutoNum type="arabicPeriod"/>
                      </a:pPr>
                      <a:r>
                        <a:rPr lang="en-US" sz="1600">
                          <a:cs typeface="Segoe UI"/>
                        </a:rPr>
                        <a:t>Which task is responsible for automatic compression and applying log retention policies?</a:t>
                      </a:r>
                      <a:endParaRPr lang="en-US" sz="1600"/>
                    </a:p>
                  </a:txBody>
                  <a:tcPr/>
                </a:tc>
                <a:tc>
                  <a:txBody>
                    <a:bodyPr/>
                    <a:lstStyle/>
                    <a:p>
                      <a:pPr marL="342900" indent="-342900">
                        <a:buAutoNum type="arabicPeriod"/>
                      </a:pPr>
                      <a:r>
                        <a:rPr lang="en-US" sz="1600"/>
                        <a:t>Locally on each node under c:\windows\tracing\sdndiagnostics.</a:t>
                      </a:r>
                    </a:p>
                    <a:p>
                      <a:pPr marL="342900" lvl="0" indent="-342900">
                        <a:buAutoNum type="arabicPeriod"/>
                      </a:pPr>
                      <a:r>
                        <a:rPr lang="en-US" sz="1600" b="0" i="0" u="none" strike="noStrike" noProof="0">
                          <a:latin typeface="Segoe Sans Text"/>
                        </a:rPr>
                        <a:t>SDN Diagnostics Task</a:t>
                      </a:r>
                      <a:endParaRPr lang="en-US" sz="1600"/>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2008021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pPr marL="0" indent="0">
              <a:buNone/>
            </a:pPr>
            <a:r>
              <a:rPr lang="en-US"/>
              <a:t>In this module, you learned about:</a:t>
            </a:r>
          </a:p>
          <a:p>
            <a:r>
              <a:rPr lang="en-US"/>
              <a:t>Network Controller architecture</a:t>
            </a:r>
          </a:p>
          <a:p>
            <a:r>
              <a:rPr lang="en-US"/>
              <a:t>Northbound API</a:t>
            </a:r>
          </a:p>
          <a:p>
            <a:r>
              <a:rPr lang="en-US"/>
              <a:t>Southbound API</a:t>
            </a:r>
          </a:p>
          <a:p>
            <a:r>
              <a:rPr lang="en-US"/>
              <a:t>Network Controller services</a:t>
            </a:r>
          </a:p>
          <a:p>
            <a:r>
              <a:rPr lang="en-US"/>
              <a:t>Network Controller Host Agent</a:t>
            </a:r>
          </a:p>
          <a:p>
            <a:r>
              <a:rPr lang="en-US"/>
              <a:t>Network Controller diagnostics</a:t>
            </a:r>
          </a:p>
          <a:p>
            <a:endParaRPr lang="en-US"/>
          </a:p>
          <a:p>
            <a:endParaRPr lang="en-US"/>
          </a:p>
          <a:p>
            <a:endParaRPr lang="en-US"/>
          </a:p>
        </p:txBody>
      </p:sp>
    </p:spTree>
    <p:extLst>
      <p:ext uri="{BB962C8B-B14F-4D97-AF65-F5344CB8AC3E}">
        <p14:creationId xmlns:p14="http://schemas.microsoft.com/office/powerpoint/2010/main" val="329986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2264FC-502C-7D50-F442-7E33D50B7887}"/>
              </a:ext>
            </a:extLst>
          </p:cNvPr>
          <p:cNvSpPr>
            <a:spLocks noGrp="1"/>
          </p:cNvSpPr>
          <p:nvPr>
            <p:ph type="title"/>
          </p:nvPr>
        </p:nvSpPr>
        <p:spPr/>
        <p:txBody>
          <a:bodyPr/>
          <a:lstStyle/>
          <a:p>
            <a:r>
              <a:rPr lang="en-US">
                <a:ea typeface="Batang"/>
              </a:rPr>
              <a:t>Network Controller Service Fabric services</a:t>
            </a:r>
          </a:p>
        </p:txBody>
      </p:sp>
      <p:pic>
        <p:nvPicPr>
          <p:cNvPr id="8" name="Content Placeholder 7">
            <a:extLst>
              <a:ext uri="{FF2B5EF4-FFF2-40B4-BE49-F238E27FC236}">
                <a16:creationId xmlns:a16="http://schemas.microsoft.com/office/drawing/2014/main" id="{8E2D1083-8D62-0C12-ECD4-C56DAF333333}"/>
              </a:ext>
            </a:extLst>
          </p:cNvPr>
          <p:cNvPicPr>
            <a:picLocks noGrp="1" noChangeAspect="1"/>
          </p:cNvPicPr>
          <p:nvPr>
            <p:ph idx="1"/>
          </p:nvPr>
        </p:nvPicPr>
        <p:blipFill>
          <a:blip r:embed="rId3"/>
          <a:stretch>
            <a:fillRect/>
          </a:stretch>
        </p:blipFill>
        <p:spPr>
          <a:xfrm>
            <a:off x="1155513" y="1500884"/>
            <a:ext cx="9090894" cy="4590073"/>
          </a:xfrm>
        </p:spPr>
      </p:pic>
    </p:spTree>
    <p:extLst>
      <p:ext uri="{BB962C8B-B14F-4D97-AF65-F5344CB8AC3E}">
        <p14:creationId xmlns:p14="http://schemas.microsoft.com/office/powerpoint/2010/main" val="3170717494"/>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themeOverride>
</file>

<file path=ppt/theme/themeOverride2.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TaxCatchAll xmlns="230e9df3-be65-4c73-a93b-d1236ebd677e" xsi:nil="true"/>
    <MediaLengthInSeconds xmlns="2f0e0e16-76c0-411d-b7e7-8ffdbf2ecc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530D12-D536-49C3-B86E-DB49BC45CBA3}">
  <ds:schemaRefs>
    <ds:schemaRef ds:uri="230e9df3-be65-4c73-a93b-d1236ebd677e"/>
    <ds:schemaRef ds:uri="2f0e0e16-76c0-411d-b7e7-8ffdbf2eccb6"/>
    <ds:schemaRef ds:uri="716861d2-e593-42d0-b053-db774eb8a1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7661C4-78FF-4A53-AAD2-F9E2F5312E1A}">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DCDDBB-01E4-4B30-86B9-126D5DE91C2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82</Slides>
  <Notes>69</Notes>
  <HiddenSlides>0</HiddenSlides>
  <ScaleCrop>false</ScaleCrop>
  <HeadingPairs>
    <vt:vector size="4" baseType="variant">
      <vt:variant>
        <vt:lpstr>Theme</vt:lpstr>
      </vt:variant>
      <vt:variant>
        <vt:i4>2</vt:i4>
      </vt:variant>
      <vt:variant>
        <vt:lpstr>Slide Titles</vt:lpstr>
      </vt:variant>
      <vt:variant>
        <vt:i4>82</vt:i4>
      </vt:variant>
    </vt:vector>
  </HeadingPairs>
  <TitlesOfParts>
    <vt:vector size="84" baseType="lpstr">
      <vt:lpstr>Azure 2023 Template</vt:lpstr>
      <vt:lpstr>Custom Design</vt:lpstr>
      <vt:lpstr>Software Defined Networking (SDN) training</vt:lpstr>
      <vt:lpstr>Copyright and terms of use</vt:lpstr>
      <vt:lpstr>Learning objectives</vt:lpstr>
      <vt:lpstr>PowerPoint Presentation</vt:lpstr>
      <vt:lpstr>Network Controller high-level architecture</vt:lpstr>
      <vt:lpstr>Architecture overview</vt:lpstr>
      <vt:lpstr>Windows Service Fabric</vt:lpstr>
      <vt:lpstr>Stateful services</vt:lpstr>
      <vt:lpstr>Network Controller Service Fabric services</vt:lpstr>
      <vt:lpstr>Availability of Service Fabric Stateful services</vt:lpstr>
      <vt:lpstr>Availability of Service Fabric Stateful services</vt:lpstr>
      <vt:lpstr>Availability of Service Fabric Stateful services</vt:lpstr>
      <vt:lpstr>Stateless services</vt:lpstr>
      <vt:lpstr>Cluster authentication </vt:lpstr>
      <vt:lpstr>Cluster authorization </vt:lpstr>
      <vt:lpstr>Cluster encryption </vt:lpstr>
      <vt:lpstr>Lab </vt:lpstr>
      <vt:lpstr>Knowledge check – Network Controller architecture</vt:lpstr>
      <vt:lpstr>PowerPoint Presentation</vt:lpstr>
      <vt:lpstr>Northbound API overview</vt:lpstr>
      <vt:lpstr>Northbound API</vt:lpstr>
      <vt:lpstr>Northbound API endpoint</vt:lpstr>
      <vt:lpstr>Common JSON elements</vt:lpstr>
      <vt:lpstr>JSON collections</vt:lpstr>
      <vt:lpstr>Northbound authentication </vt:lpstr>
      <vt:lpstr>Northbound authorization </vt:lpstr>
      <vt:lpstr>Northbound encryption</vt:lpstr>
      <vt:lpstr>Lab </vt:lpstr>
      <vt:lpstr>Knowledge check – Northbound API</vt:lpstr>
      <vt:lpstr>PowerPoint Presentation</vt:lpstr>
      <vt:lpstr>Southbound API overview</vt:lpstr>
      <vt:lpstr>Southbound communication </vt:lpstr>
      <vt:lpstr>Southbound authentication</vt:lpstr>
      <vt:lpstr>Southbound authorization </vt:lpstr>
      <vt:lpstr>Southbound encryption</vt:lpstr>
      <vt:lpstr>Lab </vt:lpstr>
      <vt:lpstr>Knowledge check – Southbound API</vt:lpstr>
      <vt:lpstr>PowerPoint Presentation</vt:lpstr>
      <vt:lpstr>Network Controller services</vt:lpstr>
      <vt:lpstr>SDNAPI</vt:lpstr>
      <vt:lpstr>Virtual Switch Manager (SDNVSM)</vt:lpstr>
      <vt:lpstr>Firewall (SDNFW)</vt:lpstr>
      <vt:lpstr>Service Insertion (SDNSI)</vt:lpstr>
      <vt:lpstr>Controller (SDNCTLR)</vt:lpstr>
      <vt:lpstr>Software Load Balancer Manager (SDNSLBM)</vt:lpstr>
      <vt:lpstr>Gateway Manager (SDNGWM)</vt:lpstr>
      <vt:lpstr>Fabric Network Manager</vt:lpstr>
      <vt:lpstr>Helper Service</vt:lpstr>
      <vt:lpstr>Backup and restore</vt:lpstr>
      <vt:lpstr>Update service</vt:lpstr>
      <vt:lpstr>IN-Memory Object Store (IMOS)</vt:lpstr>
      <vt:lpstr>Lab </vt:lpstr>
      <vt:lpstr>Knowledge check - Services</vt:lpstr>
      <vt:lpstr>PowerPoint Presentation</vt:lpstr>
      <vt:lpstr>NC Host Agent</vt:lpstr>
      <vt:lpstr>NC Host Agent</vt:lpstr>
      <vt:lpstr>Network Controller Host agent framework</vt:lpstr>
      <vt:lpstr>NC Host Agent OVSDB</vt:lpstr>
      <vt:lpstr>NC Host Agent OVSDB tables persistence</vt:lpstr>
      <vt:lpstr>NC and Host Agent goal state scenarios</vt:lpstr>
      <vt:lpstr>OVSDB MS_VTEP</vt:lpstr>
      <vt:lpstr>Physical_Port table</vt:lpstr>
      <vt:lpstr>Physical_Switch table</vt:lpstr>
      <vt:lpstr>Ucast_Macs_Remote table</vt:lpstr>
      <vt:lpstr>Physical_Locator table</vt:lpstr>
      <vt:lpstr>Logical_Router table</vt:lpstr>
      <vt:lpstr>Logical_Switch table</vt:lpstr>
      <vt:lpstr>OVSDB MS_Firewall</vt:lpstr>
      <vt:lpstr>OVSDB ServiceInsertion </vt:lpstr>
      <vt:lpstr>Lab </vt:lpstr>
      <vt:lpstr>Knowledge check - Network Controller Host Agent</vt:lpstr>
      <vt:lpstr>PowerPoint Presentation</vt:lpstr>
      <vt:lpstr>Trace Logging</vt:lpstr>
      <vt:lpstr>Trace logging</vt:lpstr>
      <vt:lpstr>ETW logs</vt:lpstr>
      <vt:lpstr>ETW providers (1/2)</vt:lpstr>
      <vt:lpstr>ETW providers (2/2)</vt:lpstr>
      <vt:lpstr>Lab </vt:lpstr>
      <vt:lpstr>Knowledge check - Tracing</vt:lpstr>
      <vt:lpstr>Knowledge check answers (1/2)</vt:lpstr>
      <vt:lpstr>Knowledge Check Answers (2/2)</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dc:creator>Adam Rudell</dc:creator>
  <cp:revision>1</cp:revision>
  <dcterms:created xsi:type="dcterms:W3CDTF">2022-10-10T21:08:57Z</dcterms:created>
  <dcterms:modified xsi:type="dcterms:W3CDTF">2024-03-11T15:50:12Z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